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وٌ تُلِ مَتِ وٌ كَنتَمَيٍ رَ،عٍ بَرَ عٍ شُي عِتٍ سّيوّ رَ.عَلَتَلَ نَ فبِلٍن سِيٌنِ، عٍ قَمَ نّ عَ تٌدٍ عٍ يَ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رِ سَلَمُكَيٍ، وٌ بِرِن شَ وٌ شُي عِتٍ سّيوّ رَ،بَرِ مَ عَلَتَلَ نَ عَ شَ حَمَ مَيٌتٌقٍ،عَ نَ دَرِ سَلَمُ شُن سَرَ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 عَ سّنبّ سّنِيّنشِ مَسٍنقٍ حَمَنّ مَ.دُنِحَ بِرِن قَمَ نّ عَلَتَلَ شَ كِسِ تٌ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سِفَ، وٌ سِفَ.وٌ نَشَ وٌ مَسٌ سٍ سّنِيّنتَرٍ يٌ رَ.وٌ شَ مِنِ نَ كُي سّنِيّنيِ كُي،وٌ تَن نَشٍيٍ هْرْ مْلِنفِرَ سٍيٍ شَنِنمَ عَلَتَلَ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تْقِلِ نَشَ عَ نِيَ وٌ شَ فبَتَ،فَاشُي نَشَ عَ نِيَ وٌ شَ وٌ فِ،بَرِ مَ عَلَتَلَ نَن تِشِ وٌ يَ رَ،عِسِرَيِلَ مَرِفِ عَلَ نَن تِشِ وٌ شَن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 كٌنيِ شَ قٍ سْونّيَمَ نّ،عَ شَ قٍ تٍ، عَ شُن نَكٍلِ، عَ تِدٍ شُنفبٍ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قٍ مَفٌرٍ قِندِ مَ تّرّننَ نَن نَ مِشِ فبٍفبٍ بّ،عَ لَهَلّ مَقِندِ، عَ مُ لُ عَدَ مَ كِ مَ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مَنفّيٍ دّ عِشَرَ مَ نّ مَرَ سّنِيّنيِ رَ،عَ نَشَن قِمَ بْنسْي فبٍفبٍ مَ.عٍ قِندِ مَ نّ سٍيدٍيٍ رَ قٍ ندٍ مَ، عٍ مُ نَشَن سِنفٍ تٌشِ،عٍ قَهَامُي سْتْمَ نّ قٍ ندٍ شَ قٍ رَ، عٍ مُ نَشَن سِنفٍ مّ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بَارُ قَنيِ دَرِ سَلَمُ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يٌنِكَيٍ، وٌ شَ كٍلِ سّنبّ رَ،وٌ شَ دُفِ تٌقَنيِ رَفٌرٌ وٌ مَ، وٌ تَن تَا سّنِيّنشِ.سُننَتَرٍيٍ نُن سّنِيّنتَرٍيٍ مُ سٌمَ وٌ شْنيِ سْ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رِ سَلَمُكَيٍ، وٌ شَ كٍلِ، وٌ شُبٍ بَ وٌ مَ، وٌ دْشْ كِبَنيِ كُي.يْلْنشْنيِ شَ بَ وٌ كْن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مَسٍنيِ نَن يَ،«عٍ وٌ مَتِشِ نّ قُقَقُ، وٌ شُن مُ سَرَ مَ كْبِ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سّنبّمَ شَ مَسٍنيِ نَن يَ،«سِنفٍ ﭑ مَ حَمَ نُ نَ مِسِرَ بْشِ نَن مَ كٌنيِيَ كُي.نَ دَنفِ شَنبِ، عَسِرِيَكَيٍ نَشَ عٍ حَشَنكَتَ، عٍ عٍ شَ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كْسِ نَ قِندِشِ مُنسٍ رَ ﭑ بّ؟عٍ بَرَ ﭑ مَ حَمَ شَنِن قُقَقُ، عٍ قَ يٌ عٍ مَ عٍ شَ يَامَرِ كُي.»عَلَتَلَ شَ مَسٍنيِ نَن يَ،«تّمُي بِرِن ﭑ شِلِ نَ كَنَ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ﭑ بَرَ نَتّ تٌنفٌ عَ ﭑ مَ حَمَ قَمَ نّ ﭑ شِلِ كٌلٌندٍ،عٍ قَ عَ كٌلٌن عَ ﭑ تَن نَن يِ مَسٍنيِ تِشِ، عَ ﭑ تَن نَن نَ عٍ سّيتِ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يرَ تٌقٍ قَ رَ فٍيَ قَرِ، قٍ قَنيِ نَ عَ رَ.عَ قَمَ نّ شِبَارُ قَنيِ رَ نَشَن بْحّسَ قِمَ مِشِ مَ،نَشَن قِندِ مَ كِسِ رَ،نَشَن عَ مَسٍنمَ سِيٌنِ بّ، «وٌ مَرِفِ عَلَ نَن مَنفّ رَ!»]]></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عَننَبِ عٍسَيِ 52:1-15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