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قَتَنشِ دّننَشّ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وٌ تُلِ مَتِ ﭑ نَ، وٌ تَن نَشٍيٍ تِنشِنيِ نُن عَلَتَلَ قٍنقٍ.وٌ شَ وٌ يَ تِ قَنيٍ رَ عَلَتَلَ وٌ رَ مِنِشِ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 يَ تِ وٌ بَبَ عِبُرَهِمَ نُن وٌ نفَ سَرَ رَ نَشٍيٍ وٌ بَرِشِ.ﭑ تٌ عَ شِلِ عَ كٍرٍن نَن نُ عَ رَ،كْنْ ﭑ تٌ فّ دُبَدٍ عَ بّ،عَ قِندِ نّ بْنسْي وُيَشِ بٍن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سِيٌن مَدُندُ مَ نّ،عَ كِنِكِنِ عَ شَ كَسَرّ بِرِن مَ.عَلَتَلَ عَ شَ فبٍنفبٍرٍنيِ قِندِ مَ نّ يِرٍ قَنيِ رَ عَلْ عٍدٍن بْشِ،عَ عَ شَ بْشِ رَتٌقَنمَ نّ عَلْ عَ دَرِشِ عَ رَ كِ نَشّ.سّيوّ نُن حّلّشِنيِ لُ نَا،سُوكِ نُن بّيتِ بَ تّمُي بِ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حَمَ، وٌ وٌ تُلِ مَتِ ﭑ نَ.ﭑ مَ سِ، وٌ شَ ﭑ شُي رَ مّ.سّرِيّ قَتَنشِ ﭑ تَن نَن نَ،ﭑ مَ كِيتِ تِنشِنشِ قِندِ مَ نّ نَءِيَلَنيِ رَ سِ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كِيتِ تِنشِنشِ بَرَ مَكْرّ،ﭑ مَ كِسِ نَ قَقٍ،سِيٍ قَمَ نّ عٍ شَشِلِ تِدٍ ﭑ سّن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وٌ يَ رَتٍ كٌورٍ مَ.مّننِ لْيمَ نّ عَلْ قٌيٍ تُورِ رَلْيمَ كِ نَشّ.وٌ وٌ يَ تِ بْشِ رَ.مّننِ حْنمَ نّ عَلْ دُفِ قٌرِ.مّننِكَيٍ قَشَمَ نّ عَلْ تُفِتُفِ.كْنْ ﭑ مَ كِسِ تَن عَبَدَن نَن عَ رَ،ﭑ مَ تِنشِنيِ مُ كَ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وٌ تُلِ مَتِ ﭑ شُي رَ، وٌ نَشَن كٌلٌن تِنشِنيِ رَ.ﭑ مَ سّرِيّ سَبَتِشِ وٌ بْحّ كُي.وٌ نَشَ فَاشُ مِشِيٍ شَ مَبٍرٍ يَ رَ،وٌ نَشَ وٌ فِ عٍ شَ سْنشْي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مَسٍ شُنشُرِيٍ عٍ دٌنمَ نّ عَلْ دُفِ،تٍيسٍ عٍ رَحْن عَلْ فّسّ قُتٍ.كْنْ ﭑ مَ تِنشِنيِ بُمَ نّ عَبَدَن،ﭑ مَ كِسِ لُمَ نّ بْنسْي يَ مَ تّمُي بِ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عِ شَ كٍلِ سّنبّ رَ.عِ شَ كٍلِ عَلْ سِنفٍ رَ.عِ تَن شَ مُ مِسِرَكَيٍ بْنبْ عَلْ وُلَءِ سُبٍ مَفَاشُ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شَ مُ بَا شُنفبٍ رَشْرِ،عِ قَ كِرَ عِبْو بَا تَفِ عِ شَ مِشِ رَكِسِشِيٍ دَنفِمَ دّن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شِ شْرّيَشِيٍ فبِلٍنمَ نّ،عٍ قَ سٌ سِيٌن كُي بّيتِ رَ،سّيوّ نَن لُمَ عٍ بّ عَبَدَن.عٍ بْحّ رَقَنشِ عٍ مَ، حّلّشِنيِ لُمَ نّ عٍ سٌندٌنيِ كُي.نِمِسّ نُن يَيٍ مَكُيَمَ 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نَن وٌ بْحّ مَدُندُ مَ.ندٍ نْمَ فَاشُدٍ عَدَ مَدِ يَ رَ،نَشَن قَشَمَ، نَشَن حْنمَ عَلْ سّ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قٍ رَ وٌ قَ نّيمُشِ وٌ دَالِمَ عَلَتَلَ مَ،نَشَن كٌورٍ عِتَلَشِ، عَ بْشِ بُنيِ سَ؟مُنقٍ رَ وٌ لُمَ فَاشُي كُي تّمُي بِرِن وٌ يَشُييٍ يَ رَ نَشٍيٍ وَ مَ وٌ تْورْقٍ؟وٌ فَاشُمَ عٍ يَ رَ مُن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فبٍ مُ لُشِ، وٌ شَ فٍيلِمَنِيٍ قَمَ نّ شْرّيَ سْتْدٍ،عٍ مُ قَشَمَ فٍيلِ كُي، عٍ مُ قَشَمَ كَا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ن نَن نَ وٌ مَرِفِ عَلَتَلَ رَ،نَشَن بَا عِمَشَمَ، عَ مْرْنيِيٍ رَ مِنِ.ﭑ شِلِ نّ عَلَتَلَ سّنبّ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ن ﭑ مَ مَسٍنيِ سَشِ نّ عِ دّ عِ،ﭑ نَ ﭑ بّلّشّ تِ عِ شُن مَ،ﭑ تَن نَشَن كٌورٍ عِتَلَ، ﭑ بْشِ بُنيِ سَ،نَشَن سِيٌنكَيٍ شِلِمَ، ‹ﭑ مَ حَ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رِ سَلَمُكَيٍ، وٌ كٍلِ كٍرٍن نَ،وٌ تَن نَشٍيٍ عَلَتَلَ شَ مِنسٍ شْرْشْي مِنشِ،وٌ تَن نَشٍيٍ عَ شَ شْنّ كٌلٌنشِ،عَ تٌ دِن وٌ رَ، عَ قَ عَ لُ وٌ شَ بِرَ عَلْ سِيسِلَ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دِ يٌ مُ نُ نَ نَشَن عَ مَلِمَ عَ شَ حّرّ كُي،نَشَن لُ عَ سّيتِ مَ عَ سُشُ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فبَلٌي شْرْشْي بَرَ وٌ سْتْ،كَسَرّ نُن سْنتْي، كَامّ نُن فٍرٍ،ندٍ نْمَ وٌ مَدُندُ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دِيٍ بَرَ بِرَ، عٍ سَشِ كِرَ شُنيِ رَ،عَلْ شٍلِ نَشَن سُشُشِ يّلّ رَ.عَلَتَلَ شَ شْنّ بَرَ دِن عٍ رَ، عَ بَرَ عٍ حَشَنكَتَ عَ حَا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وٌ تَن تْورْ مِشِيٍ، وٌ شَ وٌ تُلِ مَتِ يِ مَسٍنيِ رَوٌ تَن نَشٍيٍ لُشِ عَلْ سِيسِلَيٍ بٍيرٍ شَن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مَرِفِ عَلَتَلَ نَشَن عَ شَ حَمَ مَكَنتَمَ،عَ شَ مَسٍنيِ نَن يَ،«عَوَ، ﭑ مُ شْنْشِ وٌ مَ سْنْن،نَ شْنّ مُ وٌ لِمَ سْنْ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 شْنّ سِفَمَ وٌ يَشُييٍ نَن مَ نَشٍيٍ بَرَ وٌ تْورْ،عٍ قَ عَ قَلَ ‹وٌ وٌ قٍلٍن بْشِ مَ، مُشُ شَ تِ وٌ قَرِ.›عٍ بَرَ وٌ تْورْ نَ كِ، عٍ قَ حّرّ وٌ قَرِ عَلْ بْ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عَننَبِ عٍسَيِ 51:1-23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