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يِ 51: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مَسٍ شُنشُرِيٍ عٍ دٌنمَ نّ عَلْ دُفِ،تٍيسٍ عٍ رَحْن عَلْ فّسّ قُتٍ.كْنْ ﭑ مَ تِنشِنيِ بُمَ نّ عَبَدَن،ﭑ مَ كِسِ لُمَ نّ بْنسْي يَ مَ تّمُي بِرِ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لَتَلَ، عِ شَ كٍلِ سّنبّ رَ.عِ شَ كٍلِ عَلْ سِنفٍ رَ.عِ تَن شَ مُ مِسِرَكَيٍ بْنبْ عَلْ وُلَءِ سُبٍ مَفَاشُشِ؟]]></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تَن شَ مُ بَا شُنفبٍ رَشْرِ،عِ قَ كِرَ عِبْو بَا تَفِ عِ شَ مِشِ رَكِسِشِيٍ دَنفِمَ دّننَشّ؟]]></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لَتَلَ شَ مِشِ شْرّيَشِيٍ فبِلٍنمَ نّ،عٍ قَ سٌ سِيٌن كُي بّيتِ رَ،سّيوّ نَن لُمَ عٍ بّ عَبَدَن.عٍ بْحّ رَقَنشِ عٍ مَ، حّلّشِنيِ لُمَ نّ عٍ سٌندٌنيِ كُي.نِمِسّ نُن يَيٍ مَكُيَمَ نّ عٍ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تَن نَن وٌ بْحّ مَدُندُ مَ.ندٍ نْمَ فَاشُدٍ عَدَ مَدِ يَ رَ،نَشَن قَشَمَ، نَشَن حْنمَ عَلْ سّشّ؟]]></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مُنقٍ رَ وٌ قَ نّيمُشِ وٌ دَالِمَ عَلَتَلَ مَ،نَشَن كٌورٍ عِتَلَشِ، عَ بْشِ بُنيِ سَ؟مُنقٍ رَ وٌ لُمَ فَاشُي كُي تّمُي بِرِن وٌ يَشُييٍ يَ رَ نَشٍيٍ وَ مَ وٌ تْورْقٍ؟وٌ فَاشُمَ عٍ يَ رَ مُنقٍ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فبٍ مُ لُشِ، وٌ شَ فٍيلِمَنِيٍ قَمَ نّ شْرّيَ سْتْدٍ،عٍ مُ قَشَمَ فٍيلِ كُي، عٍ مُ قَشَمَ كَامّ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ﭑ تَن نَن نَ وٌ مَرِفِ عَلَتَلَ رَ،نَشَن بَا عِمَشَمَ، عَ مْرْنيِيٍ رَ مِنِ.ﭑ شِلِ نّ عَلَتَلَ سّنبّ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ﭑ نَن ﭑ مَ مَسٍنيِ سَشِ نّ عِ دّ عِ،ﭑ نَ ﭑ بّلّشّ تِ عِ شُن مَ،ﭑ تَن نَشَن كٌورٍ عِتَلَ، ﭑ بْشِ بُنيِ سَ،نَشَن سِيٌنكَيٍ شِلِمَ، ‹ﭑ مَ حَ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دَرِ سَلَمُكَيٍ، وٌ كٍلِ كٍرٍن نَ،وٌ تَن نَشٍيٍ عَلَتَلَ شَ مِنسٍ شْرْشْي مِنشِ،وٌ تَن نَشٍيٍ عَ شَ شْنّ كٌلٌنشِ،عَ تٌ دِن وٌ رَ، عَ قَ عَ لُ وٌ شَ بِرَ عَلْ سِيسِلَيٍ.]]></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رَيِلَ قَتَنشِ دّننَشّ رَ]]></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شَ دِ يٌ مُ نُ نَ نَشَن عَ مَلِمَ عَ شَ حّرّ كُي،نَشَن لُ عَ سّيتِ مَ عَ سُشُقٍ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نَ فبَلٌي شْرْشْي بَرَ وٌ سْتْ،كَسَرّ نُن سْنتْي، كَامّ نُن فٍرٍ،ندٍ نْمَ وٌ مَدُندُدٍ؟]]></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وٌ شَ دِيٍ بَرَ بِرَ، عٍ سَشِ كِرَ شُنيِ رَ،عَلْ شٍلِ نَشَن سُشُشِ يّلّ رَ.عَلَتَلَ شَ شْنّ بَرَ دِن عٍ رَ، عَ بَرَ عٍ حَشَنكَتَ عَ حَاشِ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نَ كُي وٌ تَن تْورْ مِشِيٍ، وٌ شَ وٌ تُلِ مَتِ يِ مَسٍنيِ رَوٌ تَن نَشٍيٍ لُشِ عَلْ سِيسِلَيٍ بٍيرٍ شَنبِ.]]></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وٌ مَرِفِ عَلَتَلَ نَشَن عَ شَ حَمَ مَكَنتَمَ،عَ شَ مَسٍنيِ نَن يَ،«عَوَ، ﭑ مُ شْنْشِ وٌ مَ سْنْن،نَ شْنّ مُ وٌ لِمَ سْنْن.]]></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ﭑ مَ شْنّ سِفَمَ وٌ يَشُييٍ نَن مَ نَشٍيٍ بَرَ وٌ تْورْ،عٍ قَ عَ قَلَ ‹وٌ وٌ قٍلٍن بْشِ مَ، مُشُ شَ تِ وٌ قَرِ.›عٍ بَرَ وٌ تْورْ نَ كِ، عٍ قَ حّرّ وٌ قَرِ عَلْ بْشِ.»]]></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وٌ وٌ تُلِ مَتِ ﭑ نَ، وٌ تَن نَشٍيٍ تِنشِنيِ نُن عَلَتَلَ قٍنقٍ.وٌ شَ وٌ يَ تِ قَنيٍ رَ عَلَتَلَ وٌ رَ مِنِشِ دّننَشّ.]]></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 شَ وٌ يَ تِ وٌ بَبَ عِبُرَهِمَ نُن وٌ نفَ سَرَ رَ نَشٍيٍ وٌ بَرِشِ.ﭑ تٌ عَ شِلِ عَ كٍرٍن نَن نُ عَ رَ،كْنْ ﭑ تٌ فّ دُبَدٍ عَ بّ،عَ قِندِ نّ بْنسْي وُيَشِ بٍنبَ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لَتَلَ سِيٌن مَدُندُ مَ نّ،عَ كِنِكِنِ عَ شَ كَسَرّ بِرِن مَ.عَلَتَلَ عَ شَ فبٍنفبٍرٍنيِ قِندِ مَ نّ يِرٍ قَنيِ رَ عَلْ عٍدٍن بْشِ،عَ عَ شَ بْشِ رَتٌقَنمَ نّ عَلْ عَ دَرِشِ عَ رَ كِ نَشّ.سّيوّ نُن حّلّشِنيِ لُ نَا،سُوكِ نُن بّيتِ بَ تّمُي بِرِ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ﭑ مَ حَمَ، وٌ وٌ تُلِ مَتِ ﭑ نَ.ﭑ مَ سِ، وٌ شَ ﭑ شُي رَ مّ.سّرِيّ قَتَنشِ ﭑ تَن نَن نَ،ﭑ مَ كِيتِ تِنشِنشِ قِندِ مَ نّ نَءِيَلَنيِ رَ سِيٍ بّ.]]></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ﭑ مَ كِيتِ تِنشِنشِ بَرَ مَكْرّ،ﭑ مَ كِسِ نَ قَقٍ،سِيٍ قَمَ نّ عٍ شَشِلِ تِدٍ ﭑ سّنبّ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وٌ وٌ يَ رَتٍ كٌورٍ مَ.مّننِ لْيمَ نّ عَلْ قٌيٍ تُورِ رَلْيمَ كِ نَشّ.وٌ وٌ يَ تِ بْشِ رَ.مّننِ حْنمَ نّ عَلْ دُفِ قٌرِ.مّننِكَيٍ قَشَمَ نّ عَلْ تُفِتُفِ.كْنْ ﭑ مَ كِسِ تَن عَبَدَن نَن عَ رَ،ﭑ مَ تِنشِنيِ مُ كَنَ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وٌ شَ وٌ تُلِ مَتِ ﭑ شُي رَ، وٌ نَشَن كٌلٌن تِنشِنيِ رَ.ﭑ مَ سّرِيّ سَبَتِشِ وٌ بْحّ كُي.وٌ نَشَ فَاشُ مِشِيٍ شَ مَبٍرٍ يَ رَ،وٌ نَشَ وٌ فِ عٍ شَ سْنشْي يَ رَ.]]></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2026-08-15T13:58:13Z</dcterms:created>
  <dcterms:modified xsi:type="dcterms:W3CDTF">2026-08-15T13:58:13Z</dcterms:modified>
  <dc:title>Bible.com.au: عَننَبِ عٍسَيِ 51:1-23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