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ن ﭑ فبٍ حْشْمَ عَ نَ ﭑ سّيتِ مَ.ندٍ وَ مَ ﭑ سْنشْقٍ؟ وٌن شَ وْيّن.ندٍ وَ مَ ﭑ كَلَمُقٍ؟ كِيتِ شَ 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رِفِ عَلَتَلَ نَن ﭑ مَلِقٍ.ندٍ نْمَ عَ رَ؟عٍ شَ كَلَمُي كَنَمَ نّ عَلْ دُفِ قٌرِ تٍيسٍ نَشَن دٌ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دٍ فَاشُمَ عَلَتَلَ يَ رَ وٌ يَ مَ،عَ عَلَ شَ كٌنيِ شُي سُشُ؟نَشَن بِرِن نَ حّرّقٍ دِ مِ شْورَ نَءِيَلَنيِ شَنبِ،عَ شَ عَ شَشِلِ تِ عَلَتَلَ شِلِ رَ، عَ لَ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 عَ قَلَ وٌ بّ،وٌ تَن نَشٍيٍ تّ رَدّشّمَ،وٌ قَ تَنبّ رَشَحّنمَ فٍرٍ شِلِ مَ،ﭑ قَمَ نّ وٌ تْورْدٍ عَ شْرْ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بِ سَ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ﭑ كّيدِ مُندُن سّبّشِ ﭑ شَ مّي وٌ نفَ رَ؟ﭑ سَرٍ مُندُن سْتْشِ وٌ مَتِقٍ رَ؟وٌ مَتِشِ وٌ يّتّ شَ يُنُبِيٍ نَن مَ قٍ رَ.ﭑ مّيشِ وٌ نفَ رَ عَ شَ مَتَندِ نَ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قٍ رَ وٌ مُ ﭑ يَابِمَ؟مُنقٍ رَ وٌ مُ تِمَ ﭑ يَ رَ؟وٌ عَ مَحْشُنشِ نّ ﭑ بّلّشّ مُ قَتَ وٌ قُلُندٍ؟وٌ عَ مَحْشُنشِ نّ ﭑ سّنبّ مُ نْمَ وٌ رَكِسِدٍ؟ﭑ مَ وْيّن كٍرٍن نْمَ بَا شَرَدٍ.ﭑ نْمَ شُرٍ قِندِدٍ فبٍنفبٍرٍنيِ رَ، يّشّيٍ شَ قَشَ، عٍ شَ بْ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قَتَ كٌورٍ رَقْورْدٍ،عَلْ مِشِ نَ كَاحّ دُفِ رَفٌرٌشِ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رِفِ عَلَتَلَ بَرَ مَسٍنيِ سٌ ﭑ يِ رَنَشَن نْمَ مِشِ تَفَنشِ مَلِدٍ.عَ ﭑ نَ نَشُنُمَ فّيسّفّ بِرِن، عَ ﭑ تُلِ عِبَمَ،عَلَكٌ ﭑ شَ ﭑ تُلِ مَتِ عَ رَ عَلْ شَرَندِ قَ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رِفِ عَلَتَلَ بَرَ ﭑ تُلِ رَبِ،ﭑ تَن مُ تٌندِ مَ بِرَدٍ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ن ﭑ قَرِ تِمَ نّ ﭑ يَشُييٍ شَ ﭑ بْنبْ.ﭑ نَ ﭑ شّرّ قَن تِمَ نّ عٍ شَ ﭑ دّ شَبٍ مَتَلَ.ﭑ مُ ﭑ يَ تَفِ نْشُن عٍ شَ كٌنبِيٍ مَ،ﭑ مُ تٌندِ عٍ شَ عٍ دّ يٍ بْشُن ﭑ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مَرِفِ عَلَتَلَ تٌ ﭑ مَلِ،ﭑ مُ يَافِ، ﭑ مُ ﭑ فِ.ﭑ لُمَ نّ عَلْ قَنيٍ، بَرِ مَ ﭑ عَ كٌلٌن ﭑ مُ لُمَ يَافِ كُي.]]></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2026-08-15T13:58:22Z</dcterms:created>
  <dcterms:modified xsi:type="dcterms:W3CDTF">2026-08-15T13:58:22Z</dcterms:modified>
  <dc:title>Bible.com.au: عَننَبِ عٍسَيِ 50:1-11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