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شَنكَتّ نَ مِشِيٍ بّ، نَشٍيٍ بَنشِيٍ تِمَ عٍ قَرِ عِدْشْ،نَشٍيٍ شّيٍ دْشْمَ عٍ بٌرٍ رَ، هَن عٍ بْشِ بِرِن تٌنفٌ،عٍ تَن كٍرٍن فبَنسَن لُ نَ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سّنبّمَ عَ مَسٍن نّ ﭑ بّ،«نَ بَنشِ فَلِيٍ قَمَ نّ تُشُنسَندٍ،مِشِ مُ سَبَتِمَ نَ بَنشِ تٌقَنيِيٍ كُي 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شّ شُنفبٍ، بٌفِ دٌندٌرٌنتِ رَ مِنِمَ نّ.سَنسِ شْرِ فبٍفبٍ، قِندِ مَ مَالٍ دٌندٌرٌنتِ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شَنكَتّ نَ مِشِيٍ بّ نَشٍيٍ كٍلِمَ سُبَشّ مَ سِفَقٍ رَ بٍيرٍ قٍندٍ،عٍ قَ نَ مِن هَن عٍ يَ فبٍيلِ كْ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كْرَيٍ، مَشَسٍيٍ، نُن سَرَيٍ رَبٍرٍ مَ عٍ شَ شُلُنيِيٍ كُي،كْنْ عٍ مُ عَلَتَلَ شَ وَلِ تَن كٌلٌنمَ، عٍ مُ عَ بّلّشّ قْشِ تٌ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قَهَامُتَرٍحَ نَن عَ نِيَمَ عٍ شَ شَنِن كٌنيِيَ كُي حَمَنّ مَ.عٍ شَ حَلَمَيٍ قَشَمَ نّ كَامّ رَ،عٍ شَ مِشِيٍ تْورْ مَ نّ يٍ شْلِ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فِيَمَ نَادّ رَبِمَ نّ عٍ بّ،سِيٌنِ كُنتِفِيٍ نُن عٍ شَ حَمَ شَ سٌ نَا،عَ نُن تَا شُرُتَرٍيٍ نُن مِشِ حَاشِ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 مَ شَ قٍ شُن نَكَنَمَ نّ،يّتّ عِفبٌي شَ قٍ فٌرٌ 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لَتَلَ سّنبّمَ تَنتُمَ نّ عَ شَ تِنشِنيِ شَ قٍ رَ.عَلَ سّنِيّنتْي عَ يّتّ مَسٍنمَ عَ شَ قٍ قَنيِيٍ نَن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يّشّييٍ عٍ دّ مَدٌنمَ نّ نَ يِرٍ كَنَشِيٍ مَ عَلْ عٍ نَ عٍ شْنيِ نّ،شْحّيٍ قَن بَلٌي تٌمَ نَا.]]></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سَنسِ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حَشَنكَتّ نَ مِشِيٍ بّ، نَشٍيٍ يُنُبِيٍ بّندُنمَ عٍ يّتّ مَ وُلٍ رَ،نَشٍيٍ عٍ عٍ يّتّ شِرِ مَ قٍ حَاشِيٍ رَ عَلْ كٌتٍ نَشَن شِرِ مَ سٌقَلٍ قَ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مِشِيٍ نُ قَ عَ قَلَ عٍ دّ رَ،«عَلَتَلَ شَ عَ شُلُن عَ شَ وَلِ رَبَ رَ، عَلَكٌ مُشُ شَ عَ تٌ.عِسِرَيِلَ مَرِفِ عَلَ سَفٌ سّنِيّنشِ شَ رَبَ، عَلَكٌ مُشُ شَ عَ كٌلٌ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شَنكَتّ نَ مِشِيٍ بّ، نَشٍيٍ قٍ حَاشِ قِندِ مَ قٍ قَنيِ رَ،عٍ قٍ قَنيِ قِندِ قٍ حَاشِ رَ.عٍ دِ مِ شِلِ نَءِيَلَنيِ،عٍ نَءِيَلَنيِ شِلِ دِ مِ.قٍ شْنّ لُشِ نّ عَ بّ عَلْ قٍ حْشُنمّ،قٍ حْشُنمّ لُ عٍ بّ عَلْ قٍ شْ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شَنكَتّ نَ مِشِيٍ بّ، نَشٍيٍ عٍ يّتّ مَحْشُنشِ قٍ كٌلٌنيِيٍ رَ،عٍ عٍ يّتّ قِندِ شَشِلِمَ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حَشَنكَتّ نَ مِشِيٍ بّ، نَشٍيٍ شِلِ شُنفبٍ سْتْمَ بٍيرٍ مِنقٍ كُي،عٍ قِسَ عٍ بٌورٍ بّ سِيسِ قٍ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ندِ قِ قُنمَلَ مَ كْبِرِ شَ قٍ رَ،عٍ نْندِ بَ نْندِ كَنيِ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مِشِيٍ شَ قٍ شُن نَكَنَمَ نّ عَلْ سّشّ شَرَشِ فَنمَ كِ نَشّ.عٍ لُمَ نّ عَلْ سَنسِ نَشٍيٍ سَنكٍيٍ بْرْ مَ، عٍ قُفٍيٍ يٍنسٍن عَلْ شُبٍ،بَرِ مَ عٍ بَرَ مّ عَلَتَلَ سّنبّمَ شَ سّرِيّ رَ،عٍ عِسِرَيِلَ شَ سّنِيّنتْي شَ مَسٍنيِ مَبٍ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نَن عَ رَ عَلَتَلَ بْحّ تٍشِ عَ شَ حَمَ شِلِ مَ،عَ بّلّشّ عِتَلَشِ، عَ شَ عٍ بْنبْ.فٍيَيٍ بَرَ سّرّن، بِنبِيٍ بَرَ يٍنسٍن تَا كُي.هَلِ نَ بِرِن تٌ رَبَشِ، عَ شَ شْنّ مُ حْنشِ،عَ بّلّشّ مَن عِتَلَشِ عٍ شِلِ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بَرَ تْنشُمَ مَسٍن حَمَنّ مَ،عَ عٍ شِلِ عٍ شَ قَ كٍلِقٍ يِرٍ مَ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شِ تَفَنشِ يٌ مُ نَ عٍ يَ مَ،مِشِ يٌ سَنيِيٍ مُ بِنيَشِ عَ بُن مَ،مِشِ يٌ مُ كِنسْنقٍ عَ شَ شِ،مِشِ يٌ شَ بّلّتِ مُ قُلُنشِ عَ تَفِ،مِشِ يٌ شَ سَنكِرِ لُوتِ مُ بٌلٌ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شَ بّيتِ بَ ﭑ شَنُنتٍنيِ بّ،ﭑ شَنُنتٍنيِ نَشَن بَرَ وّنِ شّ سَ.وّنِ شّ نُ نَ ﭑ شَنُنتٍنيِ يِ رَ بْشِ تُرَ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مِشِيٍ شَ شَلِيٍ حْييٍ رَشَحّنشِ،عٍ شَ تَنبّ وٌلِ سٍيٍ بِرِن عِتَلَشِ عَ قَنيِ رَ،عٍ شَ سٌي تٌرٍيٍ شْرْشْ عَلْ فّمّ،عٍ شَ سْورِ رَفِسٍ سَنيِيٍ شُي فبٌ عَلْ تُرُننَا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حَرَندَن عَلْ يّتّ نَشَن سُبٍ سُشُمَ،عَ عَ شَنِن يِرٍ مَ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لْشْي عٍ حَرَندَنيِ مّمَ نّ عَلْ بَا مْرْنيِيٍ،تْورّ نَن تُن تٌمَ بْشِ مَ،نَءِيَلَنيِ قِندِ مَ دِ مِ نَن نَ،نُشُي عِقْورْشِيٍ لُ كٌورٍ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بْشِ بُشَ، عَ فّمّيٍ مَتٌنفٌ، عَ سَنسِ قَنيِيٍ سِ عَ مَ.عَ نَشَ تِدٍ عِتٍشِ تِ نَا تَفِ،عَ يِلِ فٍ وّنِ بٌفِ بُندُ مَ دّننَشّ.عَ حْشْ نُ عَ مَ عَ سَنسِ قَمَ نّ وّنِ بٌفِ رَ مِنِدٍ،كْنْ عَ بٌفِ كَنَشِ نَن نَمِ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رِ سَلَمُكَيٍ نُن يُدَيَكَيٍ، وٌ كِيتِ ﭑ تَن نُن ﭑ مَ وّنِ 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مَن لُشِ، ﭑ مُ نَشَن نَبَشِ ﭑ مَ شّ بّ؟مُنقٍ رَ ﭑ شَشِلِ تٌ نُ تِشِ بٌفِ قَنيِ رَ، عَ قَ بٌفِ كَنَشِ رَ مِنِ ﭑ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شَ عَ قَلَ وٌ بّ ﭑ نَشَن نَبَمَ ﭑ مَ شّ رَ.ﭑ سَنسَنيِ تَلَمَ نّ عَلَكٌ شُرُ سٍيٍ شَ عَ مَشِن.ﭑ تّتّ بَمَ نّ عَلَكٌ عَ شَ مَبٌ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عَ رَبٌلٌمَ نّ عَلَكٌ تُنبٍ نُن حٌوفٍ شَ بُلَ سَنسِ قَنيِ حْشْ رَ.ﭑ نُشُييٍ يَمَرِ مَ، عٍ نَشَ تُنّ يٌ رَيٌلٌن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وّنِ شّ مِسَالِشِ عَلَتَلَ سّنبّمَ شَ حَمَ عِسِرَيِلَ نَن نَ،عَ مَن مِسَالِ يُدَيَ حَمَ قَن نَ.عَلَتَلَ نُ وَ مَ تِنشِنيِ نَن شْن، كْنْ عَ قَشّ تِقٍ نَن تُن تٌ نَا.عَ نُ وَ مَ قٍ قَنيِ نَن شْن، كْنْ عَ وَ شُي نَن تُن مّ نَا.]]></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عَننَبِ عٍسَيِ 5:1-30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