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49: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شَ مَسٍنيِ نَن يَ،«ﭑ وٌ يَابِمَ يَابِ تّمُي نّ،ﭑ وٌ رَكِسِمَ كِسِ لْشْي نّ.ﭑ وٌ مَكَنتَمَ نّ،ﭑ وٌ تِمَ نّ عَلْ حَمَ ﭑ سَاتّ تٌنفٌ نَشَن بّ،عَلَكٌ وٌ شَ بْشِ شَ قَن، نَشَن كَنَشِ عَ شَ يَءِلَ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فٍيلِمَنِيٍ مِنِمَ نّ،مِشِ نَشٍيٍ نَ دِ مِ شْورَ، نٍيٍ شْرّيَ سْتْمَ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لُمَ نّ عَلْ شُرُ سٍيٍ نَشٍيٍ عٍ دّ مَدٌنمَ قِيلِيٍ مَ،كَامّ نُن يٍ شْلِ مُ عٍ سُشُمَ،كُيٍقُرٍ نُن سٌفٍ شْنّ مُ عٍ تْورْ مَ.عٍ رَهِننّمَ نَن لُمَ عٍ رَحّرّ رَ،عَ عٍ شُن تِ دُلٌن يِرٍ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تٍنتٍنيِ رَفٌرٌ مَ نّ، يِلِ رَقٍ،عَلَكٌ عٍ شَ كِرَ شَ قَ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قَمَ نّ كٍلِقٍ يِرٍ مَكُيٍ،كٍلِقٍ كْولَ نُن سٌفٍفٌرٌدٍ مَ،كٍلِقٍ عَسُوَن بْشِ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شٍيٍ نَ كٌورٍ مَ، عٍ شَ عٍ سّيوّ شُي عِتٍ،نَشٍيٍ نَ بْشِ مَ، عٍ شَ حّلّشِن،نَشٍيٍ نَ فٍيَيٍ قَرِ، عٍ شَ بّيتِ بَ،بَرِ مَ عَلَتَلَ عَ شَ حَمَ مَدُندُ مَ نّ،عَ كِنِكِنِ تْورْ مِشِيٍ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سِيٌنكَيٍ نُ عَ قَلَمَ نّ،«عَلَتَلَ بَرَ مُشُ رَبٌلٌ،مُشُ مَرِفِ بَرَ نّيمُ مُشُ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دِنفّ نْمَ نّيمُدٍ عَ شَ دِيْرّ مَ؟عَ مُ كِنِكِنِمَ شّ عَ شَ دِ مَ؟هَلِ عَ تَن نّيمُ،ﭑ تَن مُ نّيمُمَ وٌ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شِلِيٍ كٌرِنشِ ﭑ بّلّشّ كُي،ﭑ يَيٍ تِشِ نّ عِ شَ بَنشِ رَ تّمُي بِرِ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شَ دِيٍ نَ فبِلٍنقٍ وٌ شْنيِ.نَشٍيٍ وٌ تْورْشِ، نٍيٍ نَ كٍلِقٍ وٌ شُن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تَلَ شَ كٌ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وٌ يَ عِتٍ. وٌ شَ دِيٍ بَرَ عٍ مَلَن، عٍ نَ قَقٍ.ﭑ تَن عَلَتَلَ بَرَ ﭑ كَلِ ﭑ يّتّ رَ،وٌ شَ مِشِيٍ قَمَ نّ لُدٍ وٌ سّيتِ مَ،عَلْ دُفِ تٌقَنيِيٍ لُمَ فِنّ مَ كِ نَشّ عَ شَ قُتِ شِرِ لْشْ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هَلِ وٌ يَشُييٍ تٌ وٌ شْنيِ كَنَشِ، عٍ وٌ شَ حَمَ رَيٍنسٍن يّ،يَكْسِ وٌ قَمَ نّ وُيَدٍ هَن وٌ فبٌ وٌ شَ بْشِ بّ.مِشِ نَشٍيٍ كَسَرّ تِشِ وٌ شْنيِ، عٍ بَرَ سِفَ.]]></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شَ دِ نَشٍيٍ بَرِشِ يِ تْورْ وَشَتِ،عٍ قَمَ نّ عَ قَلَدٍ، ‹بٍ شُرُن وٌن بّ.وٌن شَ يِرٍ نّينّ تِ وٌن لُمَ دّننَ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تّمُي وٌ قَمَ نّ عَ قَلَدٍ،‹ندٍ يِ دِيٍ بَرِشِ ﭑ بّ؟مِشِ رَبّحِنشِ نَن نُ نَ ﭑ نَ.عَلَ نُ بَرَ ﭑ نَبٌلٌ، عَ مّي ﭑ نَ.ندٍ يِ دِيٍ رَ مْشِ؟ﭑ كٍرٍن ثٍتِ نَن نُ عَ رَ.يِ دِيٍ كٍلِشِ مِندٍ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ن مَرِفِ عَلَتَلَ شَ مَسٍنيِ نَن يَ،«ﭑ نَن ﭑ بّلّشّ عِتٍمَ نّ حَمَنّيٍ بّ،ﭑ تْنشُمَ مَسٍن عٍ بّ،عَلَكٌ عٍ شَ قَ وٌ شَ دِ شّمّيٍ رَ عٍ بّلّشّ،عٍ شَ قَ وٌ شَ دِ فِنّيٍ رَ عٍ تُنكِ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نفّيٍ مّينِمَ نّ وٌ شَ دِيٍ مَ،مَنفّ فِنّيٍ عٍ رَ مْ.نَ مِشِ شُنفبٍيٍ عٍ شِنبِ سِنمَ نّ وٌ بُن مَ،عٍ وٌ سَنيِيٍ مَسُنبُمَ نّ.نَ كُي وٌ قَمَ نّ عَ كٌلٌندٍ عَ عَلَتَلَ نَ ﭑ تَن نَن نَ.مِشِ نَشٍيٍ عٍ شَشِلِ تِمَ ﭑ نَ، نَ كَنيِ مُ يَافِ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ورِ شَ سٍ تٌنفٌشِ نْمَ رَ سُشُدٍ عَ يِ رَ؟سّنبّمَ شَ مِشِ سُشُشِ نْمَ بَدٍ عَ 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تَلَ وٌ يَابِمَ يِ كِ نّ؛«عِيٌ، ﭑ سْورِ شَ سٍ تٌنفٌشِ رَ سُشُمَ نّ عَ يِ رَ،ﭑ سّنبّمَ شَ مِشِ سُشُشِ بَمَ نّ عَ يِ رَ.ﭑ وٌ فٍرٍقَيٍ فٍرٍ مَ نّ، ﭑ وٌ شَ دِيٍ رَكِسِ.]]></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شٍيٍ وٌ حَشَنكَتَمَ، عٍ قَمَ نّ عٍ يّتّ سُبٍ دٌندٍ،عٍ سِيسِمَ نّ عٍ يّتّ وُلِ رَ.نَ كُي عِبُنَدَ مَ بِرِن عَ كٌلٌنمَ نّ،عَ ﭑ تَن نَن عَلَتَلَ رَ، وٌ رَكِسِمَ، وٌ شُنسَرَ مَ، يَشُبَ شَ سّنبّ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 يٍنسٍنشِيٍ، وٌ شَ وٌ تُلِ مَتِ ﭑ نَ.يِرٍ مَكُيٍيٍ، وٌ شَ وٌ حْشْ سَ ﭑ وْيّن شُي شْن مَ.عَلَتَلَ ﭑ شِلِ نّ كَبِ ﭑ نفَ تّفّ،عَ نَشَ ﭑ شِلِ قَلَ بٍينُن ﭑ شَ مِنِ قٌ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ﭑ دّ لُ عَلْ سَنتِدّفّمَ شّحّنشِ عَ بّلّشّ،عَ نَشَ ﭑ قِندِ شَلِ حْي رَ مٍلُشِ رَ،عَ نَشَ ﭑ سَ عَ شَ شَلِ فبْنقْي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عَ قَلَ ﭑ بّ، «عِسِرَيِلَ، ﭑ مَ كٌنيِ نَن عِ رَ،ﭑ نَ ﭑ مَ نْرّ مَسٍنمَ نَشَن سَابُ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ﭑ نَشَ عَ يَابِ، «ﭑ مَ وَلِ مُ سْونّيَشِ،ﭑ بَرَ كَتَ، كْنْ قُقَقُ نَ عَ رَ.ﭑ مَ وَلِ سَرٍ نَ ﭑ مَرِفِ عَلَتَلَ نَن 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كُي عَلَتَلَ نَشَ مَسٍنيِ ندٍ تِ،نَشَن ﭑ دَا ﭑ نفَ تّفّ عِ، ﭑ شَ قِندِ عَ شَ كٌنيِ رَ،عَلَكٌ ﭑ شَ يَشُبَ بْنسْي رَفبِلٍن عَ مَ،عِسِرَيِلَ حَمَ مَن شَ مَلَن عَ قّ مَ.عَلَتَلَ بَرَ بِنيّ شُنفبٍ قِ ﭑ مَ،عَ تَن نَشَن قِندِشِ ﭑ سّنبّ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يَشُبَ بْنسْي عِسِرَيِلَ رَفبِلٍنقٍ ﭑ مَ،وَلِ نَ عَ رَ نَشَن شُرُن عِ بّ ﭑ مَ كٌنيِ.ﭑ مَن عِ قِندِ مَ نّ نَءِيَلَنيِ رَ سِ فبّتّيٍ بّ،عَلَكٌ ﭑ مَ كِسِ شَ مَسٍن دُنِحَ يِرٍ بِرِ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شَ مَسٍنيِ نَن يَ،عَلَتَلَ نَشَن قِندِشِ عِسِرَيِلَ شُنسَرَ مَ رَ، عِسِرَيِلَ شَ سّنِيّنتْي،وٌن بْنسْي نَشَن شْنشِ،نَشَن وَلِشِ مَنفّيٍ بّ،«مَنفّيٍ نَ وٌ تٌ، عٍ تِمَ نّ،كُنتِفِيٍ نَ وٌ تٌ، عٍ عٍ شِنبِ سِنمَ نّ وٌ بُن مَ،بَرِ مَ دُفُتّفّ عَلَتَلَ نَشَن عِسِرَيِلَ شَ سّنِيّنتْي رَ،نَ نَن وٌ سُفَندِشِ.»]]></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2026-08-15T13:57:59Z</dcterms:created>
  <dcterms:modified xsi:type="dcterms:W3CDTF">2026-08-15T13:57:59Z</dcterms:modified>
  <dc:title>Bible.com.au: عَننَبِ عٍسَيِ 49:1-26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