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ُ نَ قٍيٍ قَهَامُشِ تّمُي دَنفِشِ بَرِ مَ وٌ تُلِ شْرْشْ.يَنقَنتٍيٍ نَن وٌ رَ كَبِ وٌ بَرِ تّم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ِلِ شَ قٍ رَ، ﭑ مُ ﭑ مَ شْنّ رَ مِنِ وٌ مَ كٍرٍنيِ رَ.ﭑ مَ مَتْشْي شَ قٍ رَ، ﭑ مُ وٌ رَبٌلٌ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وٌ مَتٌ، كْنْ ﭑ مُ عَ رَبَشِ عَلْ شَبُي عَ رَبَمَ كِ نَشّ فبٍتِ رَ.ﭑ وٌ مَتٌمَ تْورّ نَن سَابُي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ِ رَبَمَ ﭑ يّتّ بّ عَلَكٌ ﭑ شِلِ نَشَ كَنَ،عَلَكٌ ﭑ مَ مَتْشْي نَشَ قِ ﭑ قِرِن ندٍ م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شُبَ بْنسْي، وٌ وٌ تُلِ مَتِ ﭑ نَ.عِسِرَيِلَ ﭑ نَشَن شِلِشِ، وٌ وٌ تُلِ مَتِ ﭑ نَ.ﭑ تَن نَن نَ عَ سِنفٍ رَ، ﭑ تَن نَن نَ عَ دْنشْي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ّلّشّ نَن دُنِحَ بُنيِ سَشِ،ﭑ سّنبّ نَن كٌورٍ عِتَلَشِ.ﭑ نَ عٍ شِلِ، عٍ تِمَ نّ كٍرٍن نَ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شَ وٌ مَلَن، وٌ شَ وٌ تُلِ مَتِ ﭑ نَ.كُيٍ مُندُن بَرَ يِ قٍ مَسٍن وٌ بّ بٍينُن عَ شَ رَبَ؟عَلَتَلَ بَرَ مِشِ ندٍ سُفَندِ نَشَن عَ سَفٌي رَبَمَ بَبِلْن نَ،نَشَن عٍ شِلِ شُن نَكَنَ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يٌ، ﭑ تَن يَتِ بَرَ ﭑ مَ مَسٍنيِ تِ،ﭑ بَرَ عَ شِلِ، عَ شَ نَ وَلِ رَكَمَلِ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وٌ مَسٌ ﭑ نَ، وٌ شَ وٌ تُلِ مَتِ.كَبِ عَ قْلّ، ﭑ مُ وْيّن دُنشُي رَ.نَ قٍ رَبَمَ ﭑ يَ شْرِ.»يَكْسِ، ﭑ مَرِفِ عَلَتَلَ نَ ﭑ شّيقٍ، عَ عَ شَشِلِ رَفٌرٌشِ ﭑ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رَكِسِمَ عَلَتَلَ، عِسِرَيِلَ شَ سّنِيّنتْي، عَ شَ مَسٍنيِ نَن يَ،«ﭑ تَن قِندِشِ وٌ مَرِفِ عَلَتَلَ نَن نَ،نَشَن وٌ شَ قٍ سْونّيَ كِ مَسٍنمَ،نَشَن وٌ رَحّرّ مَ حّرّ كِ قَنيِ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نُن عَلَ شَ لَ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 وٌ حْشْ سَ ﭑ مَ سّرِيّ شْن مَ نُ،بْحّسَ نُن كِسِ نُ فبٌمَ نّ وٌ يِ رَ عَلْ يٍ نَشَن نَ بَا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ْنسْي نُ وُيَمَ نّ عَلْ مّيّنيِ نَشَن نَ بَا دّ رَ،وٌ شَ دِيٍ شِلِيٍ مُ نُ بَمَ ﭑ يَ ع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كٍلِ بَبِلْن سّيوّ شُي رَ.وٌ شَ نَ مَسٍن دُنِحَ بِرِن بّ.وٌ شَ عَ قَلَ، ‹عَلَتَلَ بَرَ عَ كٌنيِ يَشُبَ شُن سَرَ.›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ٍ شْلِ مُ لُمَ عٍ مَ فبٍنفبٍرٍنيِ مَ،عَ قَنيٍ عِبْو مَ، عَ يٍ رَ مِنِ عَ كُي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قٍ مُ سْونّيَمَ.»عَلَتَلَ شَ مَسٍنيِ نَن نَ كِ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شُبَ بْنسْي نَشَن شِلِ عِسِرَيِلَ، نَشَن قَتَنشِ يُدَيَ رَ،وٌ وٌ تُلِ مَتِ ﭑ نَ.وٌ تَن نَشٍيٍ وٌ كَلِمَ عَلَتَلَ شِلِ رَ،وٌ تَن نَشٍيٍ عِسِرَيِلَ مَرِفِ عَلَ مَشَندِ مَ تِنشِنتَرٍيَ كُي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نَشٍيٍ وٌ يّتّ شِلِمَ تَا سّنِيّنشِ كَنيِيٍ،وٌ تَن نَشٍيٍ وٌ شَشِلِ تِمَ عِسِرَيِلَ مَرِفِ عَلَتَلَ ر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مَسٍنشِ وٌ بّ تّمُي دَنفِشِ، ﭑ بَرَ فّ نَ رَفِرِد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عَ كٌلٌن وٌ شَشِلِ شْرْشْ عَلْ وُرٍ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 وٌ رَكٌلٌن نَ قٍ رَ بٍينُن عَ شَ رَبَ،عَلَكٌ وٌ نَشَ قَ عَ قَلَ،‹مُشُ شَ كُيٍ وُرِ دَاشِيٍ نُن وُرٍ دَاشِيٍ نَن نَ قٍ نَتّشِ.›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َرَ نَ مّ؟ وٌ بَرَ سٌ نَ قٍ كُي؟»«يَكْسِ ﭑ قٍ نّينّيٍ مَسٍنمَ نّ وٌ بّ،نَشٍيٍ نُ بَرَ نْشُن وٌ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ٍيٍ مِنِشِ يِ وَشَتِ نّ،وٌ مُ نُ نَشٍيٍ كٌلٌن.نَ كُي وٌ مُ نْمَ عَ قَلَدٍ، ‹عِيٌ، مُشُ نُ نٍيٍ كٌلٌن.›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2026-08-15T13:58:00Z</dcterms:created>
  <dcterms:modified xsi:type="dcterms:W3CDTF">2026-08-15T13:58:00Z</dcterms:modified>
  <dc:title>Bible.com.au: عَننَبِ عٍسَيِ 48:1-22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