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89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47: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كْسِ وٌ وٌ تُلِ مَتِ ﭑ نَ،وٌ تَن بَننَ نَشٍيٍ عَ مَحْشُنشِ عَ قٍقٍ مُ نْمَ وٌ تْورْدٍ،نَشٍيٍ عَ قَلَمَ، ‹ﭑ كٍرٍن نَن تِدٍ فبٌ دُنِحَ،ﭑ مُ قِندِ مَ كَاحّ رَ، ﭑ مَ دِيٍ مُ بَمَ ﭑ 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ﭑ شَ عَ قَلَ وٌ بّ، نَ قٍ قِرِنيِيٍ وٌ لِمَ نّ قّيحّن كٍرٍن كُي.وٌ فَنمَ نّ وٌ شَ دِيٍ رَ، وٌ قِندِ كَاحّ رَهَلِ وٌ دُورٍيَ نُن كَرَ مْشْ وَلِ رَوُ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نُ لَشِ وٌ شَ حَاشُحَ نَن نَ،وٌ حْشْ عَ مَ نَ مُ تٌمَ.وٌ شَ قٍ كٌلٌنيِ بَرَ وٌ مَدَشُ.وٌ بَرَ عَ قَلَ وٌ بْحّ مَ، ‹ﭑ كٍرٍن نَن بٍ، ﭑ تَن نَن فبَنسَن تِدٍ ف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فبَلٌي قَمَ نّ وٌ لِدٍ، وٌ مُ نْمَ وٌ يّتّ رَتَنفَدٍ نَشَن مَ وٌ شَ نَاقُلِ رَ،فبَلٌي نَشَن وٌ تّرّننَ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تٌ لَشِ نَ قٍ مْولِ نَن نَ، وٌ شَ لُ وٌ شَ دُورٍيَ،نُن وٌ شَ مَندُرُيَ كُي وٌ دَرِشِ نَشَن نَ.وٌ عَ مَحْشُن عَ نَ سْونّيَمَ نّ وٌ بّ، وٌ قَ فٍينِ وٌ يَشُي شُ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نَ بِرِن قَمَ نّ وٌ رَتَفَندٍ.وٌ شَ سٍ مَتٌي شِلِ، نَشٍيٍ كٌورٍ مَتٌمَ، عٍ قٍ قَلَ نَشَن قَمَ وٌ لِ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يٍ تَن قَن لُمَ نّ عَلْ سّشّ نَشَن فَنمَ تّ رَ.عٍ مُ نْمَ عٍ يّتّ رَكِسِدٍ تّ شْورَ.سٍسٍ مُ لُمَ عٍ يِ رَ، هَلِ تّ شُنشُرِ عٍ دْشْمَ نَشَن سّيتِ مَ شِنبٍلِ تّمُ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مُ نْمَ قٍقٍ رَبَدٍ وٌ بّ،هَلِ وٌ تٌ بَرَ وٌ شَشِلِ تِ عٍ رَ كَبِ وٌ دِ مّدِ تّمُي.عٍ سِفَمَ نّ يَرٍ عٍ شَ كِرَ حَاشِ شْن مَ.مِشِ يٌ مُ نْمَ وٌ رَكِسِ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بِلْن بِرَ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بِلْن تَا، كٍلِ عِ شَ كِبَنيِ كُي، عِ دْشْ بْشِ مَ.عِ شَ تٌقَنيِ نُن عِ شَ بَننَيَ بَمَ نّ عِ 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لِ سٍيٍ تٌنفٌ كُرِ سٌقٍ رَ.عِ شَ مَقٍلٍنيِ بَمَ نّ عِ مَ، عِ شَ دُفِ مَتٍ، عِ شُرٍ عِفِرِ عِ مَفٍلِ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حَءِبْمَ نّ يَافِ كُي،ﭑ قَمَ نّ ﭑ فبٍ حْشْدٍ كِنِكِنِ شَن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سّنبّمَ نَن قِندِ مُشُ شُنسَرَ مَ رَ، عِسِرَيِلَ شَ سّنِيّنتْ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بَبِلْن حَمَ، وٌ دْشْ، وٌ وٌ دّ بَلَن.وٌ شَ مَنفّيَ بَرَ حْ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نُ شْنْشِ ﭑ مَ حَمَ مَ، ﭑ قَ عٍ كّ تٌنفٌمَيٍ شُن نَكَنَ.ﭑ نَشَ عٍ لُ وٌ سَفٌي، كْنْ وٌ مُ كِنِكِنِ عٍ مَ قٍقٍ مَ.هَلِ قٌرِيٍ، وٌ بَرَ عٍ حَشَنكَتَ عَ حَا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 عَ قَلَمَ نّ، ‹ﭑ مَ مَنفّيَ مُ حْنمَ عَبَدَن!›كْنْ وٌ مُ وٌ حْشْ سَشِ قٍ شْن مَ نَشَن نْمَ وٌ لِدٍ.»]]></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2026-05-21T08:37:49Z</dcterms:created>
  <dcterms:modified xsi:type="dcterms:W3CDTF">2026-05-21T08:37:49Z</dcterms:modified>
  <dc:title>Bible.com.au: عَننَبِ عٍسَيِ 47:1-15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