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ن مُرُتّلَيٍ، وٌ شَ رَتُ نَ قٍيٍ مَ، عَلَكٌ وٌ شَ نْ كِسِ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رَتُ ﭑ نَشَن نَبَشِ تّمُي دَنفِشِ.عَلَ فبّتّ يٌ مُ نَ بَقٍ ﭑ تَن نَ، ﭑ قِرِن ندٍ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فبّتّ مُ نَ نَشَن قٍ مَسٍنمَ بٍينُن عَ شَ رَبَ،نَشَن نْمَ عَ قَلَدٍ،‹ﭑ وَشْنقٍ قَمَ نّ رَكَمَلِدٍ. ﭑ تَن نَن عَ رَفِ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ن نَن شْنِ ندٍ شِلِمَ كٍلِقٍ سٌفٍتٍدٍ مَبِرِ،نَشَن ﭑ وَشْنقٍ رَبَمَ ﭑ بّ.عِيٌ، ﭑ نَشَن قَلَشِ، ﭑ عَ رَبَمَ نّ،ﭑ نَشَن نَتّشِ، ﭑ عَ رَكَمَلِ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وٌ تُلِ مَتِ ﭑ نَ، وٌ تَن نَشٍيٍ شَشِلِ شْرْشْ،وٌ تَن نَشٍيٍ مَكُيَشِ تِنشِ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كِيتِ تِنشِنشِ بَرَ مَكْرّ، عَ مُ مَكُيَ قٍوٌ.ﭑ قَمَ ﭑ مَ كِسِ قَن نَ، عَ مُ بُمَ.ﭑ سِيٌن رَكِسِمَ نّ،ﭑ نَن ﭑ مَ نْرّ رَفٌرٌ مَ نّ عِسِرَيِ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شَ عَلَ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شَ كُيٍ بٍلِ عَ شِنبِ سِنمَ.عَ شَ كُيٍ نٍبٌ قَن عَ قٍلٍنمَ بْشِ مَ.سٌقَلٍيٍ عٍ بّندُنمَ شَنِن سٍ قَرِ.نَ كٌتٍ بِنيَ، عَ سٌقَلٍيٍ رَتَفَن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 نْ نَ كُيٍيٍ رَتَنفَدٍ.عٍ بِرِن شَ سِفَ كٌنيِ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شُبَ بْنسْي، وٌ وٌ تُلِ مَتِ ﭑ نَ.عِسِرَيِلَكَ نَشٍيٍ لُشِ، وٌ وٌ تُلِ مَتِ ﭑ نَ.كَبِ وٌ بَرِشِ تّمُي نَشّ، ﭑ بَرَ وٌ شَنِن ﭑ بّلّشّ، ﭑ بَرَ وٌ بُن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 نَ رَبَ نّ هَن وٌ قٌرِ وَشَتِ.وٌ شُنسّشّ تٌ نُ قِيشّمَ، ﭑ تَن نَن مَن نُ وٌ بُن تِمَ.ﭑ تٌ وٌ دَا، ﭑ مَن نُ وٌ مَلِمَ نّ، ﭑ وٌ شَنِن، ﭑ وٌ رَكِ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ﭑ مَ مَنِيّ تٌمَ مِندٍن؟ وٌ ﭑ قِرِن ندٍ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اقُلِ كَنيِ شّيمَ نُن فبٍتِ رَ مِنِمَ، عَ عَ سَ سِكٍيلِ قَرِ،عَلَكٌ شَبُي شَ كُيٍ ندٍ يَءِلَن عَ بّ،عَ عَ شِنبِ سِنمَ نَشَن بّ عَ بَتُ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تٌنفٌ، عٍ عَ دْشْ عٍ تُنكِ قَرِ، عٍ عَ شَنِن يِرٍ، عٍ عَ تِمَ دّننَشّ.مّننِ عَ تِشِ تُن، عَ مُ سِفَمَ دّدّ.هَلِ مِشِ ندٍ عَ مَوَ عَ بّ، عَ مُ عَ يَابِمَ،عَ مُ مِشِ رَتَنفَمَ عَ شَ تْورّ مَ.»]]></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عَننَبِ عٍسَيِ 46:1-13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