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0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46: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تَن مُرُتّلَيٍ، وٌ شَ رَتُ نَ قٍيٍ مَ، عَلَكٌ وٌ شَ نْ كِسِ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شَ رَتُ ﭑ نَشَن نَبَشِ تّمُي دَنفِشِ.عَلَ فبّتّ يٌ مُ نَ بَقٍ ﭑ تَن نَ، ﭑ قِرِن ندٍ مُ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 فبّتّ مُ نَ نَشَن قٍ مَسٍنمَ بٍينُن عَ شَ رَبَ،نَشَن نْمَ عَ قَلَدٍ،‹ﭑ وَشْنقٍ قَمَ نّ رَكَمَلِدٍ. ﭑ تَن نَن عَ رَفِرِ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تَن نَن شْنِ ندٍ شِلِمَ كٍلِقٍ سٌفٍتٍدٍ مَبِرِ،نَشَن ﭑ وَشْنقٍ رَبَمَ ﭑ بّ.عِيٌ، ﭑ نَشَن قَلَشِ، ﭑ عَ رَبَمَ نّ،ﭑ نَشَن نَتّشِ، ﭑ عَ رَكَمَلِمَ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وٌ تُلِ مَتِ ﭑ نَ، وٌ تَن نَشٍيٍ شَشِلِ شْرْشْ،وٌ تَن نَشٍيٍ مَكُيَشِ تِنشِن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مَ كِيتِ تِنشِنشِ بَرَ مَكْرّ، عَ مُ مَكُيَ قٍوٌ.ﭑ قَمَ ﭑ مَ كِسِ قَن نَ، عَ مُ بُمَ.ﭑ سِيٌن رَكِسِمَ نّ،ﭑ نَن ﭑ مَ نْرّ رَفٌرٌ مَ نّ عِسِرَيِلَ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بَبِلْن شَ عَلَ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بَبِلْن شَ كُيٍ بٍلِ عَ شِنبِ سِنمَ.عَ شَ كُيٍ نٍبٌ قَن عَ قٍلٍنمَ بْشِ مَ.سٌقَلٍيٍ عٍ بّندُنمَ شَنِن سٍ قَرِ.نَ كٌتٍ بِنيَ، عَ سٌقَلٍيٍ رَتَفَنمَ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مُ نْ نَ كُيٍيٍ رَتَنفَدٍ.عٍ بِرِن شَ سِفَ كٌنيِيَ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شُبَ بْنسْي، وٌ وٌ تُلِ مَتِ ﭑ نَ.عِسِرَيِلَكَ نَشٍيٍ لُشِ، وٌ وٌ تُلِ مَتِ ﭑ نَ.كَبِ وٌ بَرِشِ تّمُي نَشّ، ﭑ بَرَ وٌ شَنِن ﭑ بّلّشّ، ﭑ بَرَ وٌ بُن تِ.]]></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نُ نَ رَبَ نّ هَن وٌ قٌرِ وَشَتِ.وٌ شُنسّشّ تٌ نُ قِيشّمَ، ﭑ تَن نَن مَن نُ وٌ بُن تِمَ.ﭑ تٌ وٌ دَا، ﭑ مَن نُ وٌ مَلِمَ نّ، ﭑ وٌ شَنِن، ﭑ وٌ رَكِسِ.]]></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ﭑ مَ مَنِيّ تٌمَ مِندٍن؟ وٌ ﭑ قِرِن ندٍ كٌلٌ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اقُلِ كَنيِ شّيمَ نُن فبٍتِ رَ مِنِمَ، عَ عَ سَ سِكٍيلِ قَرِ،عَلَكٌ شَبُي شَ كُيٍ ندٍ يَءِلَن عَ بّ،عَ عَ شِنبِ سِنمَ نَشَن بّ عَ بَتُقٍ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 تٌنفٌ، عٍ عَ دْشْ عٍ تُنكِ قَرِ، عٍ عَ شَنِن يِرٍ، عٍ عَ تِمَ دّننَشّ.مّننِ عَ تِشِ تُن، عَ مُ سِفَمَ دّدّ.هَلِ مِشِ ندٍ عَ مَوَ عَ بّ، عَ مُ عَ يَابِمَ،عَ مُ مِشِ رَتَنفَمَ عَ شَ تْورّ مَ.»]]></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2026-06-13T21:23:43Z</dcterms:created>
  <dcterms:modified xsi:type="dcterms:W3CDTF">2026-06-13T21:23:43Z</dcterms:modified>
  <dc:title>Bible.com.au: عَننَبِ عٍسَيِ 46:1-13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