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نّ يٍ شَ فٌرٌ كٍلِقٍ كٌورٍ مَ، نُشُي شَ رَبِ يٍ رَ مِنِقٍ رَ.بْشِ قَن شَ رَبِ نَ يٍ سْتْقٍ رَ.كِسِ شَ سْتْ عَلْ سَنسِ بُلَمَ كِ نَشّ، تِنشِنيِ شَ لُ نَ.ﭑ تَن عَلَتَلَ نَن نَ بِرِن دَا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شَنكَتّ نَ مِشِ بّ، نَشَن عَ يَءِلَنمَ مَتَندِ مَ،نَشَن قِندِشِ قّحّ شُنتُنيِ تُن نَ.بّندّ دٌلٌشِ عَ قَلَمَ قّحّ يَءِلَنمَ بّ،«عِ ﭑ يَءِلَنقٍ مُنسٍ رَ؟ عِ شَ وَلِ مُ قَ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شَنكَتّ نَ مِشِ بّ، نَشَن عَ قَلَمَ عَ بَبَ نُن عَ نفَ بّ،«وٌ مُنسٍ بَرِ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سٍنيِ نَن يَ،عِسِرَيِلَ شَ سّنِيّنتْي نَشَن وٌ دَاشِ،«وٌ وَ مَ ﭑ مَشْرِنقٍ تِنَ قٍ نَن مَ ﭑ نَشَن نَبَمَ ﭑ مَ دِيٍ رَ؟وٌ وَ مَ ﭑ يَمَرِقٍ ﭑ مَ وَلِ شَ قٍ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بْشِ يَءِلَنشِ، ﭑ قَ مِشِ دَا عَ قَرِ.ﭑ تَن نَن كٌورٍ عِتَلَ ﭑ بّلّشّ رَ، ﭑ تُنبُييٍ يَمَ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تَن نَن مَن سِرُ سِ شّيمَ ﭑ مَ تِنشِنيِ شَ قٍ رَ.ﭑ كِرَ رَبْو مَ نّ عَ بّ عَلَكٌ عَ شَ ﭑ مَ تَا تِ،عَ شَ ﭑ مَ حَمَ شْرْيَ شُنسَرٍ شَنبِ.»عَلَتَلَ شَ مَسٍن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مِسِرَ نُن عٍتِيٌثِ شَ نَاقُلِ لُمَ نّ عِ يِ رَ،سٍبَكَيٍ قِندِ مَ نّ عِ شَ كٌنيِيٍ رَ،عٍ بِرَ عِ قْشْ رَ يْلْنشْنيِ كُي، عٍ سُيِدِ عِ بّ، عٍ عَ قَلَ عِ بّ،‹عَلَ نَ عِ قْشْ رَ، عَ مَنِيّ مُ نَ، عَلَ فبّتّ 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مَرِفِ عَلَ، عَ رَكِسِمَ،عَلَ نَن عِ رَ، نَشَن مُ عَ يّتّ مَسٍنمَ كّ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يٍ يَءِلَنمَيٍ قَمَ نّ لُدٍ يَافِ كُي، عٍ عٍ بِرِن شَ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لَتَلَ عِسِرَيِلَ تَن رَكِسِمَ نّ عَبَدَن،عَ مُ قَمَ يَافِدٍ قٍ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وَلِ نُن سِرُ 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نَشَن كٌورٍ دَاشِ، نَشَن قِرِن ندٍ مُ نَ،نَشَن دُنِحَ دَاشِ عَ كِ نُن عَ كّحَ نَن مَ،عَ قَ عَدَ مَدِيٍ رَ سَبَتِ عَ مَ،عَ قَ عَ قَلَ، «عَلَتَلَ نَن نَ، عَلَ فبّتّ يٌ 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 وْيّنشِ دُنشُي شَ رَ دٍ.ﭑ مُ عَ قَلَ يَشُبَ بْنسْي بّ عٍ شَ ﭑ قٍن نَ كِ تُن.ﭑ تَن عَلَتَلَ نْندِ نَن قَلَمَ، ﭑ تِنشِنيِ نَن مَسٍن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وٌ مَلَن، وٌ قَ، وٌ وٌ مَسٌ، وٌ تَن مِشِ فِشِيٍ كٍلِقٍ حَمَنّيٍ مَ،كُيٍ بَتُييٍ مُ سٍسٍ كٌلٌن،عٍ كُيٍ مَشَندِ مَ نَشٍيٍ مُ نْمَ مِشِ رَكِسِ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وٌ شُي رَ مِنِ، وٌ شَ مَرَكٌلٌنيِ تِ عٍ بّ.عٍ شَ عٍ بٌرٍ رَ سِ.ندٍ يِ مَسٍنيِ تِشِ كَبِ تّمُي شْنكُيٍ؟ ﭑ تَن شَ مُ عَ رَ؟عَلَ فبّتّ يٌ مُ نَ بَقٍ ﭑ تَن نَ،عَلَ نَشَن تِنشِن، نَشَن مِشِ رَكِسِ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فبِلٍن ﭑ مَ، وٌ تَن نَشٍيٍ كٍلِمَ دُنِحَ تُنشُنيِيٍ مَ،عَلَكٌ وٌ شَ كِسِ سْتْ،بَرِ مَ عَلَ فبّتّ يٌ مُ نَ بَقٍ ﭑ تَ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ﭑ كَلِ ﭑ يّتّ رَ نْندِ كِ مَ،ﭑ مَ مَسٍنيِ مُ كَنَمَ قٍقٍ مَ.شِنبِ بِرِن سِنمَ نّ ﭑ بُن مَ،كَلِ بِرِن نَبَمَ ﭑ تَن نَن شِ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مَ عَ قَلَمَ نّ ﭑ بّ،‹تِنشِنيِ نُن سّنبّ تٌمَ عِ تَن عَلَتَلَ نَن فبَنسَن يِ.›»مِشِ نَشٍيٍ نُ مُرُتَشِ عَ مَ،عٍ قَمَ نّ عَ يِرٍ يَافِ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سِرَيِلَ بْنسْي فبٍ حْشْمَ نّ عَلَتَلَ سَابُي رَ،عٍ قَ شُننَكٍلِ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عَ شَ مِشِ سُفَندِشِ سِرُ سِ بّ،عَ نَشَن شّيشِ حَمَنّيٍ شُن نَكَنَقٍ رَ، عٍ شَ لُ عَ شَ يَامَرِ بُن مَ،عَ نَادّ رَبِشِ نَشَن بّ عَلَكٌ عَ شَ وَلِ شَ سْو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تِمَ نّ عِ يَ رَ، ﭑ تٍنتٍنيِ مَفٌرٌ عِ بّ،ﭑ وُرٍ فبٍيلِ نَادّيٍ كَنَ، ﭑ وُرٍ نَادّيٍ يٍنسٍن يّ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اقُلِ نْشُنشِ قِمَ نّ عِ مَ،عَلَكٌ عِ شَ عَ كٌلٌن ﭑ تَن نَن عِسِرَيِلَ مَرِفِ عَلَتَلَ رَ،نَشَن عِ شِلِشِ عِ شِلِ يَ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كٌنيِ يَشُبَ شَ قٍ رَ،ﭑ مَ حَمَ سُفَندِشِ عِسِرَيِلَ،ﭑ عِ شِلِشِ عِ شِلِ نَن نَ، ﭑ بِنيّ قِمَ نّ عِ مَ هَلِ عِ تٌ مُ ﭑ كٌلٌنشِ سِن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نَن نَ عَلَتَلَ رَ،عَلَ فبّتّ يٌ مُ نَ بَقٍ ﭑ تَن نَ.ﭑ سّنبّ قِمَ نّ عِ مَ هَلِ عِ تٌ مُ ﭑ كٌلٌنشِ سِن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شِ بِرِن قَمَ نّ عَ كٌلٌندٍ عَ عَلَ كٍرٍنيِ نَن ﭑ نَ،كٍلِقٍ سٌفٍتٍدٍ هَن سٌفٍفٌرٌدٍ،عَلَ فبّتّ يٌ 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ن نَن كٌورٍ عِيَلَنمَ، ﭑ دِ مِ رَ سِن،ﭑ تَن نَن هّرِ رَ مِنِمَ، ﭑ فبَلٌي رَبَ.ﭑ تَن عَلَتَلَ نَ ﭑ نَ قٍيٍ بِرِن نَبَمَ.»]]></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عَننَبِ عٍسَيِ 45:1-25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