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فَاشُ، وٌ نَشَ سّرّن.ﭑ مُ نَ مَسٍنشِ وٌ بّ شّ، بٍينُ نَ قٍيٍ شَ رَبَ؟ﭑ مَ سٍيدٍيٍ نَن وٌ رَ.عَلَ فبّتّ نَ نَ، بَ ﭑ تَن نَ؟عَدٍ، قَنيٍ فبّتّ مُ نَ هَلِ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يَنتٍيٍ نَن كُيٍ يَءِلَنمَيٍ رَ.عٍ شَ وَلِ تِدٍ يٌ مُ نَ.عٍ شَ سٍيدٍيٍ يَ مُ نَ، عٍ شَشِلِ عِقُشِ.عٍ قَمَ لُدٍ نَ يَافِ نَ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كُيٍ يَءِلَنمَ، نَشَن مُ نْمَ عَ مَلِدٍ قٍ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نيِيٍ يَافِمَ نّ.عَدَ مَدِ نَن تُن نَ عٍ رَ.عٍ بِرِن شَ عٍ مَلَن، عٍ شَ تِ ﭑ يَ رَ.ﭑ عٍ بِرِن نَفٌرٌ مَ نّ فَاشُي نُن حَشَنكَ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يٍ يَءِلَنمَ وُرٍ شَبُمَ تّ شْورَ،عَ كُيٍيٍ يَءِلَن دّرّ مَ رَ، عَ عَ رَوَلِ عَ يّتّ سّنبّ رَ.كَامّ نُن يٍ شْلِ لُمَ نّ عَ سُشُ رَ، عَ قَ تَفَ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مُدّرِ لُوتِ عِتَلَمَ نّ عَ مَنِيَقٍ رَ، عَ عَ كْورِن.عَ وَلِ قْلْ وَلِ سٍيٍ رَ،عَ عَ يَءِلَن هَن عَ لُ عَلْ مِشِ تٌقَنيِ نَشَن تِمَ عَ شَ بَن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وُرِ ندٍيٍ سِ قْتْنيِ يِرٍ،عَ مَمّ تِ هَن تُنّ يٍ عَ رَ مْ، عَ قَ عَ سّ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دٍ قِندِ يٍفٍ رَ، عَلَكٌ شِنبٍلِ نَشَ عَ سُشُ،عَ ندٍ رَوَلِ تَامِ فَنقٍ رَ.كْنْ نَشَن لُشِ، عَ نَ قِندِ عَلَ رَ عَ نَشَن بَتُمَ،عَ كُيٍ رَقَلَ، عَ سُيِدِ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يتِ قِندِ يٍفٍ رَ،عَ سُبٍ فَنمَ نَشَن نَ،عَ قَ عَ دّفٍ، عَ عَ قَلَ، «يِ تّ قَن. شِنبٍلِ مُ ﭑ سُشُمَ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وُرِ دْنشْي نَن قِندِ مَ عَ شَ كُيٍ عَلَ رَ،عَ سُيِدِ نَشَن بّ عَ بَتُقٍ رَ.عَ مَشَندِ تِ عَ بّ، عَ قَلَقٍ رَ،«ﭑ نَكِسِ، بَرِ مَ عِ تَن نَن ﭑ مَ عَلَ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 يَءِلَنمَ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مِشِ مُ فّشِ قَهَامُي سْتْدٍ.عَ لُشِ عَلْ دْنشُي نَشَن مُ سٍ تٌمَ،عَ شَشِلِ مُ قَتَ قٍيٍ تَفِ رَ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سٍ مُ عَ عَ بْحّ رَتِمَ سْنْن، عَ شَ عَ مَحْشُن،«ﭑ بَرَ وُرِ سّيتِ سَ تّ عِ،عَلَكٌ ﭑ شَ تَامِ نُن سُبٍ فَن عَ تّ وٌلٍ رَ ﭑ نَشَن دٌنمَ.عَ لَنمَ ﭑ شَ نَ وُرِ دْنشْي رَقَلَ كُيٍ رَ عَلَ نَشَن شْنمَ؟ﭑ شَ ﭑ سُيِدِ وُرِ شُنتُن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يَءِلَنمَ بِرَ مَ سٍ نَن قْشْ رَ نَشَن قِندِ مَ تّ شُبٍ رَ.عَ بْحّ بَرَ عَ يّتّ يَنقَ.عَ مُ قَتَ عَ يّتّ رَكِسِدٍ،عَ مَن مُ شَشِلِ سْتْ عَ قَلَقٍ رَ، «ﭑ نَشَن تِشِ ﭑ بّلّشّ رَ وُلٍ عَلَ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شُبَ بْنسْي، وٌ شَ رَتُ يِ قٍيٍ مَ،وٌ تَن عِسِرَيِلَ حَمَ نَشَن قِندِشِ ﭑ مَ كٌنيِ رَ.ﭑ وٌ دَا نّ، عَلَكٌ وٌ شَ قِندِ ﭑ مَ كٌنيِ رَ.عِسِرَيِلَ، ﭑ مُ نّيمُمَ وٌ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 وٌ شَ يُنُبِيٍ شَقَرِ، وٌ نَشَن سْتْ وٌ شَ مُرُتّ كُي،ﭑ بَرَ نٍيٍ بَ نَا عَلْ نُشُي بَمَ كٌورٍ مَ كِ نَشّ.وٌ شَ فبِلٍن ﭑ مَ، بَرِ مَ ﭑ بَرَ وٌ شُن سَ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ورٍ شَ سّيوَ عَلَتَلَ شَ وَلِ شَ قٍ رَ.بْشِ بُنيِ شَ عَ شُي رَ مِنِ.فٍيَيٍ شَ عٍ شُي عِتٍ عَلْ وُرِ نَشٍيٍ نَ قْتْنيِ كُي،بَرِ مَ عَلَتَلَ بَرَ يَشُبَ شُن سَرَ،عَ بَرَ عَ نْرّ مَسٍن عِسِرَيِلَ 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رَكِسِمَ عَلَتَلَ شَ مَسٍنيِ نَن يَ نَشَن وٌ رَقَلَشِ وٌ نفَ تّيفّ،«ﭑ تَن، عَلَتَلَ نَن ﭑ نَ، نَشَن قٍ بِرِن دَاشِ،نَشَن كٌورٍ عِتَلَ،نَشَن بْشِ رَقَلَ عَ بّلّ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نَمِحْنمّ وُلٍ قَلّيٍ شَ تْنشُمَيٍ كَنَ،نَشَن سٍمَتٌي رَيَافِ،نَشَن لْننِلَيٍ شَ مَرَ سِ مَقِندِ لْننِتَرٍحَ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عَ شَ نَمِحْنمّ كٌنيِيٍ شَ مَسٍنيِيٍ رَكَمَلِ،نَشَن عَ شَ شّيرَيٍ شُي قِندِ نْندِ رَ،نَشَن عَ مَسٍنمَ دَرِ سَلَمُ شَ قٍ رَ، ‹حَمَ قَمَ سَبَتِدٍ نَا،›نَشَن عَ مَسٍنمَ يُدَيَ تَايٍ شَ قٍ رَ، ‹عٍ مَن قَمَ نّ تِ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ن عَ قَلَمَ بَا بّ، ‹شَرَ، ﭑ عِ شَ يٍ رَشْرِ 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كٌنيِ يَشُبَ بْنسْي، وٌ شَ وٌ تُلِ مَتِ،ﭑ مَ حَمَ سُفَندِشِ عِسِرَيِلَ، وٌ شَ ﭑ شُي رَ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مَنفّ سِرُ سِ شّيمَ عَ سَفٌ رَبَدٍ، عَلْ شُرُ سٍ مَدٌنيِ عَ رَبَمَ كِ نَشّ،نَشَن عَ مَسٍنمَ دَرِ سَلَمُ شَ قٍ رَ، ‹عَ مَن شَ تِ،›نَشَن عَ مَسٍنمَ هْرْ مْبَنشِ شَ قٍ رَ، ‹عَ مَن شَ 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نَشَن وٌ دَاشِ وٌ نفَ تّيفّ عِ،نَشَن وٌ بُن تِمَ.ﭑ مَ كٌنيِ يَشُبَ، هَلِ عِ مُ هَنمّ،وٌ تَن يٍسُرُن ﭑ نَشَن سُفَندِ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ﭑ يٍ رَفٌرٌ مَ نّ وٌ شَ بْشِ مَشَرَشِ مَ،ﭑ شُرٍ رَ مِنِمَ نّ فبٍنفبٍرٍن يِرٍ مَ.ﭑ نَن ﭑ شَشِلِ رَفٌرٌ مَ نّ وٌ بْنسْي مَ،ﭑ بَرَكّ سَمَ نّ وٌ شَ دِ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نمَ نّ عَلْ حٌوفٍ نَشَن تٌمَ قِيلِ تَفِ،عَلْ وُرِ نَشٍيٍ سِشِ شُرٍ دّ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عَ قَلَمَ نّ، ‹عَلَتَلَ فبٍ نَن ﭑ نَ،›عَ يَشُبَ شِلِ سَ عَ شُن مَ.ندٍ عَ سّبّمَ نّ عَ بّلّشّ مَ، ‹عَلَتَلَ فبٍ،›عَ عِسِرَيِلَ شِلِ سَ عَ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سٍنيِ نَن يَ،عَلَتَلَ سّنبّمَ نَشَن قِندِشِ عِسِرَيِلَ مَنفّ نُن عَ رَكِسِمَ رَ.ﭑ تَن نَن نَ قٍ قْلّ رَ، ﭑ تَن نَن نَ قٍ رَحْنيِ رَ.عَلَ فبّتّ يٌ مُ نَ بَقٍ ﭑ تَ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دٍ مَنِيَشِ ﭑ تَن نَ؟ عَ شَ نَ قَلَ.نَ كَنيِ شَ وْيّن بَ، عَ شَ قٍ دَنفِشِ مَسٍن كَبِ ﭑ مَ حَمَ دَا تّمُي.عَ شَ قٍ مَسٍن نَشَن قَمَ رَبَدٍ، عِيٌ عَ شَ نَ قَلَ كّنّ مَ.]]></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عٍسَيِ 44:1-28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