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1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4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حَمَيٍ شَ قَ نَشٍيٍ يَ نَ كْنْ عٍ مُ سٍ تٌمَ،عٍ تُلِ نَ كْنْ عٍ مُ قٍ مّ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حَمَيٍ نُن سِيٍ شَ عٍ مَلَن.ندٍ نَ عٍ يَ مَ نَشَن نُ بَرَ يِ قٍ مَسٍن وٌن بّ بٍينُ عَ شَ رَبَ؟عٍ شَ سٍيدٍيٍ رَ مِنِ، نَشٍيٍ نْمَ عَ قٍ رَقِيشّدٍ،عَلَكٌ بٌورٍيٍ شَ عَ كٌلٌن عَ نْندِ 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شَ مَسٍنيِ نَن يَ،«وٌ تَن نَن نَ ﭑ مَ سٍيدٍيٍ رَ، ﭑ مَ كٌنيِ سُفَندِشِ،عَلَكٌ وٌ شَ ﭑ كٌلٌن، وٌ شَ لَ ﭑ نَ.عَلَ يٌ مُ نُ نَ ﭑ يَ رَ، عَلَ يٌ مُ قَمَ ﭑ شَنبِ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تَن كٍرٍن نَن نَ عَلَتَلَ رَ.مِشِ رَكِسِمَ يٌ مُ نَ بَقٍ ﭑ تَ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ن نَن نْندِ مَسٍنشِ، ﭑ تَن نَن وٌ رَكِسِشِ،ﭑ تَن نَن قٍ نّينّ مَسٍنمَ وٌ بّ.عَلَ شْحّ ندٍ شَ مُ ﭑ نَ وٌ تَفِ.وٌ تَن نَن نَ ﭑ مَ سٍيدٍيٍ رَ عَ ﭑ كٍرٍن نَن نَ عَلَ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بِ قْلْ قْلّ ﭑ تَن نَن عَلَ رَ.مِشِ يٌ مُ نْمَ مِشِ بَدٍ ﭑ بّلّشّ،مِشِ يٌ مُ نْمَ ﭑ مَ قٍ رَبَشِ مَسَرَ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شَ مَسٍنيِ نَن يَ،عَلَ نَشَن وٌ شُن سَرَ،عَلَ نَشَن قِندِشِ عِسِرَيِلَ شَ سّنِيّنتْي رَ.عَ نَشّ، «ﭑ يَامَرِ قِمَ نّ بَبِلْن فٍيلِمَنِيٍ شَ قَ عٍ شَ كُنكُييٍ كُي،عٍ نُ لَشِ نَشٍ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نَ ﭑ تَن نَن نَ، وٌ شَ سّنِيّنتْي،نَشَن عِسِرَيِلَ دَا، نَشَن قِندِشِ وٌ شَ مَنفّ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شَ مَسٍنيِ نَن يَ، عَلَ نَشَن كِرَ بْو بَا تَفِ،نَشَن دَنفِدٍ رَ مِنِ مْرْنيِيٍ شْو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شَن عَ نِيَ سْورِ رَفِ سٍيٍ نُن سٌي رَفِيٍ شَ كَتَ دَنفِدٍ مّننِ،عٍ قَ لُ بَا شْورَ عَبَدَن، عٍ مُ تٍ.نَ سْورِ فَلِ شُبٍنشِ نّ عَلْ لَنثُي شُبٍنمَ كِ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رَكِسِمَ كٍرٍ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نَشَ وٌ مَحْشُن قٍ سِنفٍيٍ مَ،وٌ قٍ قٌرِيٍ لُ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مُ عَ تٌشِ، ﭑ نَ قٍ نّينّيٍ رَبَقٍ؟وٌ مُ فّشِ نَ كٌلٌندٍ؟ﭑ نَ كِرَ ندٍ بْوقٍ فبٍنفبٍرٍنيِ مَ،ﭑ نَ شُرٍيٍ رَ مِنِقٍ يِرٍ مَشَرَشِ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رُنيِ دَالِسٍ ﭑ مَتْشْمَ،عَلْ وُلَءِ بَرٍ نُن شُندِ، بَرِ مَ ﭑ يٍ رَ مِنِمَ فبٍنفبٍرٍنيِ مَ،ﭑ شُرٍ شُنفبٍيٍ رَبْو يِرٍ مَشَرَشِ مَ،عَلَكٌ ﭑ مَ حَمَ سُفَندِشِ شَ يٍ مِ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كٌ ﭑ حَمَ نَشَن دَاشِ عَ شَ ﭑ مَتْ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شُبَ، وٌ مُ مَشَندِ تِمَ ﭑ شِلِ رَ.عِسِرَيِلَ، وٌ مُ قٍقٍ رَبَقٍ بِرَقٍ رَ ﭑ قْ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مُ تِن يّشّييٍ بَدٍ سّرّشّ رَ ﭑ بّ،وٌ مُ تِن ﭑ بِنيَدٍ سّرّشّيٍ رَ.ﭑ مُ كٌتٍ دْشْشِ وٌ شُن مَ سَنسِ سّرّشّ رَ،ﭑ مُ وٌ كَرَشَن سُرَيِ فَن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مُ لَبُندّ قَنيِ سَرَ ﭑ بّ،وٌ مُ نِنفٍ تُرٍ فبٍفبٍ بَ سّرّشّ رَ.وٌ نَشَن نَبَشِ، وٌ بَرَ ﭑ نَتَفَن وٌ شَ يُنُبِيٍ رَ،وٌ بَرَ ﭑ نَشْنْ وٌ شَ حَاشُحَ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تَن نَن عَ رَ، نَشَن عِ شَ يُنُبِيٍ شَقَرِ مَ ﭑ شِلِ شَ قٍ رَ،ﭑ قَ نّيمُ عِ شَ يُنُبِيٍ مَ قٍوٌ.]]></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 عِ شَ قٍ دَنفِشِ مَسٍن ﭑ بّ،وٌن شَ عَ مَتٌ كِيتِ نَ كِ 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بٍنبَ سِنفٍ يُنُبِ رَبَ نّ.عِ شَ يَرٍرَتِ مُرُتَ نّ ﭑ شِلِ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نَن يَ،نَشَن يَشُبَ دَاشِ،نَشَن عِسِرَيِلَ يَءِلَنشِ بّندّ رَ؛«هَلِ وٌ مُ فَاشُ، بَرِ مَ ﭑ بَرَ وٌ شُن سَرَ،ﭑ بَرَ وٌ شِلِ وٌ شِلِ رَ، بَرِ مَ ﭑ فبٍ نَن وٌ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نَن عَ رَ، ﭑ قَمَ عِ شَ سّرّشّدُبّيٍ رَيَافِدٍ،نَشٍيٍ وَلِمَ ﭑ مَ هْرْ مْلِنفِرَ كُي.ﭑ عَ نِيَمَ نّ يَشُبَ بْنسْي شُن شَ رَكَنَ،عِسِرَيِلَ بْنسْي شَ يَافِ.»]]></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نَ بَا عِفِرِ، وٌن بِرِن نَن عَ رَ.وٌ نَ شُرٍ عِفِرِ، عَ مُ وٌ شَنِنمَ.وٌ نَ دَنفِ تّ شْورَ، عَ مُ وٌ فَنمَ، عَ مُ وٌ تْورْ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 مَ ﭑ تَن عَلَتَلَ نَن نَ وٌ مَرِفِ عَلَ رَ،عِسِرَيِلَ شَ سّنِيّنتْي، وٌ رَكِسِمَ.ﭑ مِسِرَ نَن قِشِ عِ شُنسَرٍ رَ،ﭑ عٍتِيٌثِ نُن سٍبَ قِشِ وٌ حْشْي نَ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تِدٍ تٌ فبٌ ﭑ بّ ﭑ مَ شَنُنتٍيَ شَ قٍ رَ،ﭑ مِشِيٍ نَن بَمَ وٌ حْشْي رَ، ﭑ حَمَ قِ وٌ نِي رَكِسِ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شَ فَاشُ، ﭑ نَ وٌ قْشْ رَ.ﭑ قَمَ نّ وٌ بْنسْي رَ، كٍلِقٍ سٌفٍتٍدٍ نُن سٌفٍفٌرٌدٍ مَبِ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قَمَ وٌ شِلِدٍ كٍلِقٍ يِرٍقَنيِ نُن كْولَ مَ.‹وٌ قَ ﭑ مَ دِيٍ رَ، كٍلِقٍ يِرٍ مَ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بِرِن نَشٍيٍ شِلِشِ ﭑ شِلِ رَ،ﭑ نَشَن دَاشِ ﭑ مَ نْرّ شَ قٍ رَ.›]]></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2026-08-15T14:58:19Z</dcterms:created>
  <dcterms:modified xsi:type="dcterms:W3CDTF">2026-08-15T14:58:19Z</dcterms:modified>
  <dc:title>Bible.com.au: عَننَبِ عٍسَيِ 43:1-28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