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4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ن ﭑ نَ، ﭑ شِلِ نَن نَ كِ.ﭑ مُ وَ مَ ﭑ قِرِن ندٍ شْن،ﭑ مُ تِنمَ ﭑ مَ مَتْشْي شَ قِ كُيٍ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مَ مَسٍنيِ سِنفٍيٍ بَرَ رَكَمَلِ،ﭑ مَن قٍ نّينّ مَسٍنمَ نّ وٌ بّ نَشَن قَمَ رَكَمَلِدٍ.ﭑ نٍيٍ شَ قٍ رَكٌلٌن وٌ رَ بٍينُ عٍ شَ رَ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بّيتِ نّينّ بَ عَلَتَلَ بّ،وٌ عَ مَتْشْ سَ كٍلِ دُنِحَ بَانيِ رَ،وٌ تَن نَشٍيٍ بِيَاسِمَ بَا شُن مَ،وٌ تَن نَشٍيٍ بَلٌمَ بَا كُي،وٌ تَن نَشٍيٍ سَبَتِشِ حَمَنّيٍ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فبٍنفبٍرٍنيِ نُن تَايٍ شَ عٍ شُي عِتٍ،كٍدَرِكَيٍ سَبَتِشِ دّننَشّ.سٍلَكَيٍ شَ عٍ سّيوّ شُي عِتٍ فٍيَيٍ قَ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عَلَتَلَ مَتْشْ عَلْ عَ لَن عَ شَ مَتْشْ كِ نَشّ.حَمَنّ بِرِن شَ عَ مَتْ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مِنِمَ نّ عَلْ حَلَمَ،عَ بْحّ تٍ فٍرٍ شَ قٍ رَ، عَ فٍرٍ سٌ شُي رَ مِنِ سّن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بِ عَ رَكُيَ ﭑ سَبَرِشِ، ﭑ دُندُشِ، ﭑ نَن ﭑ يّتّ سُشُشِ.كْنْ يَكْسِ ﭑ نَن ﭑ شُي رَ مِنِمَ عَلْ فِنّ نَشَن دِ بَرِقٍ.]]></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سَنسِيٍ رَلِسِمَ نّ فٍيَيٍ قَرِ،فٍيَ قِندِ فبٍنفبٍرٍنيِ رَ.ﭑ شُرٍيٍ مَقِندِ مَ نّ شَرٍ رَ،ﭑ يٍ يِرٍيٍ شْ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دْنشُييٍ رَحّرّ مَ نّ كِرَ ندٍ رَ، عٍ مُ نَشَن كٌلٌن،ﭑ دِ مِ قِندِ عٍ بّ نَءِيَلَنيِ رَ،ﭑ بْشِ مَفٍشِ قِندِ بْشِ سَشِ رَ عٍ حّرّ مَ دّننَشّ.ﭑ نَ نَن يَتِ رَبَمَ عٍ بّ، ﭑ مُ عٍ رَبّحِن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شٍيٍ عٍ شَشِلِ تِشِ كُيٍيٍ رَ،عٍ فبِلٍنمَ نّ يَافِ كُي.نَ كُيٍيٍ يَءِلَنشِ وُرٍ رَشُنُشِ نَن تُن نَ،كْنْ نَ مِشِيٍ عَ قَلَمَ عٍ بّ، ‹وٌ قِندِشِ وٌن مَ عَلَيٍ نَن 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كٌنيِ سُفَندِ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تُلِشْرِيٍ، وٌ وٌ تُلِ مَتِ.دْنشُييٍ، وٌ وٌ يَ تِ ﭑ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دٍ دْنشُشِ، شَ ﭑ مَ كٌنيِ شَ مُ عَ رَ؟ندٍ تُلِ شْرِشِ، شَ ﭑ ﭑ مَ شّيرَ شَ مُ عَ رَ؟ندٍ دْنشُشِ، شَ ﭑ مَ كٌنيِ بْحّ سَشِ شَ مُ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بَرَ قٍ فبٍفبٍ تٌ، كْنْ وٌ مُ وٌ حْشْ سَشِ عٍ شْن مَ.عٍ بَرَ عٍ تُلِ مَتِ، كْنْ عٍ مُ قٍقٍ قَهَامُشِ.]]></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نشِنيِ تٌ رَقَن عَلَتَلَ مَ،عَ بَرَ وَ عَ شَ سّرِيّ بِنيَقٍ، حَمَ شَ عَ كٌلٌ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يِ حَمَ شُن بَرَ رَكَنَ،عٍ سُشُشِ يِلِ نُن فٍيلِ نَن كُي.عٍ يَشُييٍ بَرَ عٍ شَنِن، مِشِ يٌ مُ نَ نَشَن عٍ رَكِسِمَ،مِشِ يٌ مُ نَ نَشَن مَشَندِ تِمَ عٍ بّ عٍ شَ فبِ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دٍ عَ تُلِ مَتِمَ نَ قٍيٍ رَ وٌ يَ مَ؟ندٍ عَ حْشْ سَمَ نَ قٍيٍ شْن مَ تّمُي نَشَن سَ قَ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دٍ يَشُبَ سٌشِ مُحّتِ يِ رَ؟ندٍ عِسِرَيِلَ سٌشِ كَسَرَتِيٍ يِ رَ؟عَلَتَلَ شَ مُ عَ رَ، وٌن يُنُبِ رَبَشِ نَشَن نَ؟عٍ مُ وَشِ حّرّقٍ عَ شَ كِرَ شَ شْن مَ،عٍ مَن مُ عٍ تُلِ مَتِشِ عَ شَ سّرِيّ 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عَ نَشَ عَ شَ شْنّ دُ سُ عِسِرَيِلَ شُن نَ،عَ نِيَ فٍرٍ شَ عٍ شُن نَكَنَ.نَ تّ بَرَ دّشّ عٍ رَبِلِنيِ،كْنْ عٍ مُ عٍ حْشْ سَشِ نَ شْ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مَ كٌنيِ سُفَندِشِ نَن يِ كِ، ﭑ حْشْ سَشِ نَشَن شْن مَ،ﭑ نَشَن شَنُمَ ﭑ نِي بِرِن نَ.ﭑ بَرَ ﭑ شَشِلِ رَفٌرٌ عَ مَ.عَ تِنشِنيِ مَسٍنمَ نّ حَمَنّيٍ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عَ مُ شَاحّمَ عٍ مَ، عَ مُ سْنشْي رَتٍمَ عٍ مَ،عَ مُ عَ يّتّ عِفبٌ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 كَلٍ كُنتِنشِ عِفِرَ مَ،عَ مُ لَنثُي دّشّ شُرِ رَشُبٍنمَ.عَ كِيتِ سَمَ عَ سّرِيّ كِ نَ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مُ دَفَلَنمَ، عَ مُ بِرَ مَ،هَن عَ فّ تِنشِنيِ رَ سَبَتِدٍ دُنِحَ مَ.حَمَنّيٍ شَشِلِ تِمَ عَ شَ يَامَرِ تِنشِنشِ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ندِ كَنيِ شَ مَسٍنيِ نَن يَ،عَلَ نَشَن كٌورٍ دَا، عَ عَ وَلَشّ عِتَلَ،نَشَن بْشِ دَا، عَ نُن سٍ بِرِن نَشَن تٌمَ نَا،نَشَن حّنفِ قِشِ دُنِحَ مِشِيٍ مَ، عَلَكٌ عٍ شَ دُنِحَ عِفِ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تَن عَلَتَلَ نَن نَ،نَشَن عِ شّيشِ، نَشَن عِ مَكَنتَشِ،نَشَن عَ نِيَ عِ شَ قِندِ سَاتّ سَابُي رَ عِبُنَدَ مَ بّ،نَشَن عَ نِيَ عِ شَ قِندِ نَءِيَلَنيِ رَ حَمَنّيٍ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كٌ عِ شَ دْنشُييٍ يَ رَبْو، عِ شَ فٍيلِمَنِيٍ رَ مِنِ فٍيلِ،عِ شَ مِشِيٍ شْرّيَ نَشٍيٍ نَ دِ مِ كُي.»]]></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2026-08-15T13:58:14Z</dcterms:created>
  <dcterms:modified xsi:type="dcterms:W3CDTF">2026-08-15T13:58:14Z</dcterms:modified>
  <dc:title>Bible.com.au: عَننَبِ عٍسَيِ 42:1-25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