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وٌ تَن عِسِرَيِلَ قِندِشِ ﭑ مَ كٌنيِ نَن نَ.ﭑ وٌ تَن يَشُبَ بْنسْي نَن سُفَندِشِ،نَشَن قَتَنشِ ﭑ شَنُنتٍنيِ عِبُرَهِمَ بْنسْ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وٌ تٌنفٌشِ دُنِحَ تُنشُنيِيٍ نَن نَ، عَ قَلَقٍ رَ،‹ﭑ مَ كٌنيِ سُفَندِشِيٍ نَن وٌ رَ، ﭑ مُ مّمَ نَشٍ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فَاشُ، بَرِ مَ ﭑ نَ وٌ قْشْ رَ.وٌ نَشَ كْنتْقِلِ، بَرِ مَ ﭑ تَن نَن نَ وٌ مَرِفِ عَلَ رَ.ﭑ سّنبّ قِمَ وٌ مَ ﭑ بّلّشّ تِنشِنشِ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يٍ بِرِن وٌ مَبٍرٍقٍ، عٍ قَمَ يَافِ نَن تُن سْتْدٍ.نَشٍيٍ وٌ قٍنقٍ فٍرٍ رَ، عٍ هَلَكِمَ نّ، عٍ حْ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وٌ يَشُييٍ قٍن، وٌ مُ قَمَ عٍ تٌدٍ، بَرِ مَ عٍ لْيمَ نّ.نَشٍيٍ وٌ قٍنمَ فٍرٍ رَ، نٍيٍ حْن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رَبَمَ نّ بَرِ مَ ﭑ تَن نَن نَ وٌ مَرِفِ عَلَتَلَ رَ،نَشَن وٌ بّلّشّ رَ سُشُ،عَ عَ قَلَ، ‹وٌ نَشَ فَاشُ، ﭑ قَقٍ وٌ مَلِ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شُبَ بْنسْي، وٌ نَشَ فَاشُ.عِسِرَيِلَ، وٌ وٌ سّنبّ سٌ.هَلِ وٌ قِندِشِ مِشِ شُنشُرِيٍ نَن نَ عَلْ كُلِ دِ،ﭑ تَن نَشَن لَنشِ وٌ رَكِسِمَ مَ، نَشَن قِندِشِ وٌ شَ سّنِيّنتْي رَ،ﭑ تَن يّتّ يَتِ قَمَ نّ وٌ مَلِدٍ.ﭑ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عَ نِيَمَ نّ وٌ شَ سّنبّ مَفَاشُشِ سْتْ وٌ يَشُييٍ يَ رَ.وٌ لُمَ نّ عَلْ وُرٍ وَلِ سٍ نَشَن فٍيَيٍ رَبْو مَ، عَ عٍ قِندِ شُ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يَشُييٍ رَيٍنسٍنمَ نّعَلْ شّ سَ نَشٍيٍ مَالٍ بْنبْ، قٌيٍ قَ مَالٍ لَفِ شَنِن.وٌ سّيوَ مَ نّ عَلَتَلَ رَ،وٌ عِسِرَيِلَ شَ سّنِيّنتْي تَنتُ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سِكِينّيٍ نُن سٍتَرٍيٍ يٍ قٍنمَ، كْنْ عٍ مُ عَ تٌمَ.عٍ نّنيِ شَرَ مَ يٍ شْلِ رَ.كْنْ ﭑ تَن عَلَتَلَ، ﭑ عٍ شَ مَشَندِ تٌنفٌمَ نّ.ﭑ تَن عِسِرَيِلَ مَرِفِ عَلَ، ﭑ مُ نّيمُمَ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نَن نَ عِسِرَيِلَ شَ مَلِ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شُرٍيٍ رَبْو مَ نّ فٍيَ مَشَرَشِيٍ مَ،ﭑ دُلٌنيِ رَ مِنِمَ مَ فُلُنبَيٍ كُي.ﭑ فبٍنفبٍرٍنيِ مَقِندِ مَ نّ يٍ يِ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سّدِرِ، كَسِيَ، مِرِتِ، نُن عٌلِوِ وُرِ بِلِيٍ سِمَ نّ فبٍنفبٍرٍنيِ مَ.ﭑ سِثِرّ، عٌرِ مِ، نُن بُيِسِ سَنسِ بِلِيٍ سِ وُلَ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كٌ حَمَ شَ نَ تٌ، عٍ قَ قَهَامُي سْتْ،عَ نَ بِرِن قِندِشِ عِسِرَيِلَ شَ سّنِيّنتْي عَلَتَلَ سّنبّ وَلِ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وٌ قَ، وٌ وٌ شَ مَرَكْرْ سِ مَسٍن ﭑ بّ.وٌ شَ نَ بِرِن تَفِ رَبَ عَ قَنيِ رَ يَشُبَ مَرِفِ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قَ وٌ شَ كُيٍيٍ رَ عَلَكٌ عٍ شَ عَ قَلَ مُشُ بّ قٍ نَشٍيٍ قَمَ رَبَدٍ.قٍ نَشٍيٍ سِنفٍ رَبَشِ، عٍ شَ عٍ رَبَ كِ قَلَ مُشُ بّ،عَلَكٌ مُشُ شَ شَشِلِ سْتْ نَ كُي.عٍ شَ عَ قَلَ مُشُ بّ قٍ نَشَن قَمَ رَبَ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كٌ مُشُ شَ عَ كٌلٌن عَ عٍ قِندِشِ عَلَيٍ نَن نَ.عٍ شَ قٍ ندٍ رَبَ، عَ نَ قِندِ قٍقٍ يٌ رَ،نَشَن نْمَ مُشُ دّ عِشَرَدٍ، مُشُ شَ فَاشُ عٍ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تَن كُيٍيٍ، ‹وٌ مُ نْمَ نَ سٍسٍ رَ، وٌ تِدٍ يٌ مُ نَ.مِشِ نَشَن وٌ بَتُمَ، نَ مِشِ قِندِشِ مِشِ شْنشِ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مِشِ ندٍ رَكٍلِ كْولَ مَبِرِ،عَ قَمَ ﭑ شِلِ رَ كٍلِقٍ سٌفٍتٍدٍ مَبِرِ.عَ مَنفّيٍ عِبٌرٌنمَ نّ عَلْ قّحّ رَقَلّ بّندّ عِبٌرٌنمَ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دٍ نَ قٍ مَسٍنشِ كَبِ عَ قْلّ، عَلَكٌ مُشُ شَ نَ كٌلٌن بٍينُن عَ شَ رَبَ؟ندٍ نَ قَلَشِ، عَلَكٌ مُشُ شَ عَ كٌلٌن نْندِ قَلّ نَن عَ رَ؟كُيٍ يٌ مُ نَ قٍ مَسٍن.كُيٍ يٌ مُ نَ شِبَارُي قِ.كُيٍ يٌ مُ عٍ شُي عِ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تَن نَن نَ سِنفٍ مَسٍن سِيٌنِ بّ،‹يِ نَن قَمَ رَبَدٍ.›ﭑ تَن شّيرَ نَن شّي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مَنّيٍ، وٌ وٌ سَبَرِ.سِ يٍنسٍنشِيٍ، وٌ لِمَنِيَ، وٌ شَ وٌ مَسٌ ﭑ مَ كِيتِ يِرٍ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نَشَن تٌمَ يِ كُيٍيٍ تَفِ،كٍرٍن مُ نَ نَشَن نْمَ مَسٍنيِ ندٍ تِدٍ،نَشَن نْمَ ﭑ مَ مَشْرِنيِيٍ يَابِ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عٍ مَتٌ؛ كُيٍ قُقَقُ نَن عٍ رَ!عٍ وَلِ قْشِ يٌ مُ نَ!سٍسٍ مُ نَ يِ كُيٍ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دٍ مِشِ تِشِ كِرَ شْن مَ كٍلِ سٌفٍتٍدٍ،وٌ شَ كِيتِ سَمَ نَشَن شِلِ رَ؟ندٍ حَمَنّيٍ سَشِ عَ سَفٌي، عَ مَنفّيٍ شَ قٍ عِفٌرٌ عَ بّ؟عَ شَ سَنتِدّفّمَ عٍ شُن نَكَنَمَ نّ، عَ شَ شَلِ عٍ رَيٍنسٍن 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كٍرِ مَ نّ سّنبّ رَ، عَ مَن سِفَ يِرٍ فبّتّ نَ رَبَ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دٍ نَ قٍيٍ رَفِرِشِ عَ شَ يَامَرِ رَ كَبِ دُنِحَ قْلّ؟ﭑ تَن عَلَتَلَ، نَشَن نَ قٍ قْلّ نُن قٍ رَحْنيِ رَ،ﭑ تَن بَرَ نَ مْولِ بِرِن نَفِ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مَنّيٍ فَاشُمَ نّ نَ بِرِن يَ رَ،سِيٍ سّرّن فَاشُي رَ دُنِحَ 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لِمَنِيَ قِمَ عٍ بٌرٍ مَ، عَ قَلَقٍ رَ، ‹وٌ وٌ سّنبّ 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رَوَلِيٍ عٍ بٌرٍ مَلِمَ عَلَكٌ شّيمَ شَ سَ كُيٍ مَ.عٍ نَشّ، ‹عَ قَن نَ كِ نّ.›عٍ كُيٍ بَنبَنمَ لَنتُمَيٍ رَ عَلَكٌ عَ نَشَ قَ بِرَ.»]]></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عَننَبِ عٍسَيِ 41:1-29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