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نسِيٍ شَرَ مَ نّ، عٍ قُفٍ كَنَ،كْنْ عَلَتَلَ تَن شَ مَسٍنيِ مُ كَنَمَ عَبَ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يٌنِ، عِ شَ تٍ فٍيَ عِتٍشِ ندٍ قَرِ.دَرِ سَلَمُ، عِ شَ عِ شُي عِتٍ سّنبّ رَ لِمَنِيَ كُي.عَ قَلَ يُدَيَ تَايٍ بّ، «وٌ مَرِفِ عَلَ نَ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رِفِ عَلَتَلَ نَ قَقٍ سّنبّ رَ، نْي شَنشِ عَ بّلّشّ عِ.شُننَكٍلِ نَ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ينِمَ نّ عَ شَ شُرُ سٍيٍ مَ،عَ عَ شَ يّشّ يْرّيٍ تٌنفٌمَ نّ، عَ عٍ سَ عَ كَنكٍ مَ،عَ عٍ نفَيٍ رَفبّنفبّ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دٍ بَا يٍ مَنِيَشِ عَ بّلّشّ كُي؟ندٍ كٌورٍ وَلَشّ مَنِيَشِ؟ندٍ دُنِحَ بّندّ مَنِيَشِ؟ندٍ فٍيَيٍ دْشْشِ سِكٍي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دٍ عَلَتَلَ شَشِلِ كٌلٌن؟ندٍ نْمَ مَرَ سِ قِدٍ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دٍ عَ يَمَرِ مَ؟ ندٍ عَ مَتِنكَنمَ؟ندٍ قٍ كٌلٌنيِ مَسٍنمَ عَ بّ؟ندٍ عَ مَسٍنمَ عَ بّ سٍ يَءِلَنمَ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حَمَنّيٍ لُشِ نّ عَ بّ عَلْ سٍ شُنشُرِيٍ.عَ عٍ رَكٍلِمَ نّ عَ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لِبَن سُبٍ بِرِن نَلَنشِ مُ سّرّشّ فَن دَاشِ لِمَ نَشَن دَشَ عَ بّ،لِبَن قْتْنيِ بٍلٍبٍلٍ مُ يٍفٍ لِمَ عَ شَ سّرّشّ فَن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سٍ مُ حَمَنّيٍ رَ عَ يَ عِ، عٍ قِندِشِ عَ بّ قٍ قُقَقُ نَ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عَ شَ حَمَ شُنسَ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وَ مَ عَلَ مَنِيَقٍ ندٍ رَ؟وٌ عَ مِسَالِمَ مُنسٍ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رَوَلِ كُيٍ نَن مَسٌلِمَ،شَبُي شّيمَ رَدِن عَ مَ،عَ قَ فبٍتِ يْلْنشْنيِيٍ يَءِلَن عَ كُيٍ فبَكُمَ نَشَ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تَرٍيٍ وُرِ ندٍ نَن قٍنمَ نَشَن مُ كَنَمَ مَقُرٍن مَقُرٍن،عَ مِشِ قٍن نَشَن قَتَ عَ مَسٌلِدٍ عَلَكٌ عَ نَشَ بِ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 عَ كٌلٌن؟ وٌ مُ نَ قٍ مّشِ كَبِ تّمُي شْنكُيٍ؟وٌ مُ نَ قَهَامُشِ كَبِ دُنِحَ دَا تّمُ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ن نَن سَبَتِشِ دُنِحَ بِرِن شُن مَ.دُنِحَ مِشِيٍ لُشِ نّ عَ بّ عَلْ كَتٌييٍ.عَ تَن كٌورٍ وَلَشّ عِتَلَشِ نّ عَلْ دُفِ نَشَن سَمَ لٍيلٍ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نَن مَنفّيٍ شُن نَكَنَمَ، عَ مِشِ شُنفبٍيٍ شَ قٍ مَفٌ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لُشِ نّ عَلْ سَنسِ نَشَن سِ تٌ،كْنْ بٍينُ عٍ شَ مْ، عَ قَ وُيٍنيِ رَدِن عٍ مَ نَشَن عٍ شَرَ مَ فبٍن.نَ تّمُي قٌيٍ شُنفبٍ عٍ شَنِنمَ نّ عَلْ سّشّ شَ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سّنِيّنتْي شَ مَسٍنيِ نَن يَ؛«وٌ ﭑ تَن عَلَ مَنِيَمَ ندٍ رَ؟ﭑ مِسَالِشِ ندٍ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وٌ يَيٍ رَكٍلِ كٌورٍ مَ.ندٍ نَ سٍ يَنبَشِيٍ دَاشِ؟عَلَ نَن عٍ يَمَرِ مَ، عَ عٍ شِلِيٍ كٌلٌن.عَ سّنبّ شَ سَابُي رَ، سٍسٍ مُ لُشِ عٍ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وٌ تَن ﭑ مَ حَمَ،نَشَن قَتَنشِ يَشُبَ رَ، نَشَن قِندِشِ عِسِرَيِلَ رَ،مُنقٍ رَ وٌ عَ قَلَمَ،‹عَلَتَلَ مُ قٍ تٌشِ نَشَن دْشْشِ مُشُ مَ.مُشُ مَرِفِ عَلَتَلَ مُ وَ مَ مُشُ فبٍ حْشْ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مَسٍنيِ نَن يَ؛«وٌ شَ ﭑ مَ حَمَ مَدُندُ عٍ شَ تْورّ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مُ عَ كٌلٌن؟ وٌ مُ نَ قٍ مّشِ؟عَلَتَلَ قِندِشِ عَلَ نَن نَ كَبِ عَبَدَن،عَ دُنِحَ يَتِ نَن دَاشِ عَ قْلّ رَ.عَ مُ تَفَنمَ، دَنيِ مُ نَ عَ شَشِلِ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سّنبّ قِمَ نّ مِشِ تَفَنشِ مَ،عَ لِمَنِيَ قِ سّنبّتَرٍ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لِ دِ مّدِيٍ عٍ تَفَنمَ، سّفّتَلَيٍ بِرَ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نَشٍيٍ عٍ شَشِلِ تِمَ عَلَتَلَ رَ،نٍيٍ سّنبّ نّينّ سْتْمَ نّ، عٍ قَ تُفَن عَلْ سّفّيٍ.عٍ عٍ حّرّ، عٍ عٍ فِ، عٍ مُ تَفَنمَ قٍقٍ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 قَلَ دَرِ سَلَمُ بّ عَ عَ شَ حَشَنكَتّ بَرَ حْن،عَ شَ يُنُبِيٍ سَرٍ بَرَ فّ قِدٍ،عَ عَلَتَلَ بَرَ نَ رَفبِلٍن عَ مَ هَن دْشْ قِ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دٍ نَ عَ شُي رَ مِنِقٍ فبٍنفبٍرٍن يِرٍ عَ قَلَقٍ رَ،«وٌ شَ كِرَ يَءِلَن عَلَتَلَ بّ،وٌ سَنكِرَ مَتِنشِن وٌ مَرِفِ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لُنبَ شَ عِتٍ، فٍيَ شَ عِفٌرٌ،كِرَ حَاشِ شَ يَءِلَن عَ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شَ نْرّ مَكّنّنمَ نّ دَالِ بِرِن يَ شْرِ.»عَلَتَلَ شَ مَسٍنيِ يَتِ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دٍ بَرَ عَ قَلَ ﭑ بّ، «عِ شُي رَتٍ.»ﭑ بَرَ عَ يَابِ، «ﭑ شَ مُنسٍ قَلَ؟»عَ نَشّ، «عَدَ مَ شَ نْرّ لُشِ نّ عَلْ سَنسِ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لِسِمَ نّ، عَلَتَلَ شَ قٌيٍ عٍ قُفٍ كَنَ.عَدَ مَدِيٍ مَنِيَشِ سَنسِيٍ نَن نَ.]]></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2026-06-13T22:39:19Z</dcterms:created>
  <dcterms:modified xsi:type="dcterms:W3CDTF">2026-06-13T22:39:19Z</dcterms:modified>
  <dc:title>Bible.com.au: عَننَبِ عٍسَيِ 40:1-31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