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حَشَنكَتّ رَحْن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لْشْي فِنّ سٌلٌقٍرٍ عَ قَلَمَ نّ شّمّ كٍرٍن بّ،«مُشُ شَ بَلٌي نُن مُشُ شَ مَشِرِ سٍيٍ شَ قِندِ مُشُ شَ كٌتٍ رَ،كْنْ عِ تَن شَ مُشُ دْشْ، عِ شِلِ شَ لُ مُشُ شُن،عَلَكٌ يَافِ شَ بَ مُشُ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لْشْي عَلَتَلَ شَ سَلٌنيِ تٌقَنيِ مِنِمَ نّ عَ شَ نْرّ كُي،عِسِرَيِلَ بْشِ شَ دَشَمُي قَنيِ شَ لُ عَ شَ مِشِيٍ بّ نَشٍيٍ كِسِ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شٍيٍ قَمَ لُدٍ سِيٌنِ نُن دَرِ سَلَمُ،عٍ قِندِ مَ نّ سّنِيّنتْييٍ رَ نَشٍيٍ شِلِ سّبّشِ كِسِ مِشِيٍ 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رِفِ قَمَ نّ سِيٌنِ فِنّيٍ شَ سّنِيّنتَرٍحَ مَشَدٍ،عَ دَرِ سَلَمُكَيٍ رَ سّنِيّن عٍ شَ قَشّ تِقٍ مَ كِيتِ تِنشِنشِ سَابُي رَ،عَ قَ عٍ سَرٍ رَفبِلٍن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عَلَتَلَ قَمَ سِيٌنِ فٍيَ مَكٌتٌدٍ نُشُي نُن تُورِ نَن نَ يَنيِ رَ،عَ تّ شُنفبٍ رَ مِنِ عٍ شُن مَ كْي رَ.عَ شَ نْرّ نَن لُمَ سٍ بِرِن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بَفٍ شُنفبٍ نَشَن نِينِ مِشِ مَكَنتَمَ سٌفٍ مَ،عَ قِندِ يِرٍ كَنتَشِ رَ تُنّ فٌرٌ تّمُ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2026-06-13T21:23:47Z</dcterms:created>
  <dcterms:modified xsi:type="dcterms:W3CDTF">2026-06-13T21:23:47Z</dcterms:modified>
  <dc:title>Bible.com.au: عَننَبِ عٍسَيِ 4:1-6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