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39: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سٍكِيَ نَشَ عَ قَلَ عٍسَيِ بّ، «عَلَتَلَ شَ مَسٍنيِ عِ نَشَن تِشِ، عَ قَن.» عَ نَ قَلَ نّ بَرِ مَ عَ نَشّ، «بْحّسَ نُن كَنتَرِ تَن لُمَ نّ بٍ، ﭑ مَ سِمَيَ بِرِن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سٍكِيَ بَبِلْن مَنفّ شَ شّيرَيٍ رَ سّنّ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بَبِلْن مَنفّ مٍرٌدَكِ بَلَدَن نَشَ بَتَاشّ نُن بُحَ رَ سَنبَ شٍسٍكِيَ مَ، بَرِ مَ عَ نُ بَرَ شٍسٍكِيَ قُرَقٍ نُن عَ يَلَنقٍ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سٍكِيَ نَشَ نَ شّيرَيٍ رَ سّنّ، عَ عَ شَ نَاقُلِ بِرِن مَسٍن عٍ بّ، عَلْ فبٍتِ، شّيمَ، سُرَيِ، لَبُندّ نُن تُرٍ شِرِ حْشُنمّ، عَ شَ فٍرٍ سٌسٍ رَفَتَدٍ نُن عَ شَ بَننَيَ بِرِن نَ دّننَشّ. سٍسٍ مُ لُ، شٍسٍكِيَ مُ نَشَن مَسٍن عٍ بّ عَ شَ بَنشِ نُن عَ شَ بْشِ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دَنفِ شَنبِ، عَننَبِ عٍسَيِ نَشَ قَ شٍسٍكِيَ يِرٍ، عَ عَ مَشْرِن، «نَ مِشِيٍ مُنسٍ قَلَشِ عِ بّ؟ عٍ كٍلِشِ مِندٍن؟» شٍسٍكِيَ نَشَ عَ يَابِ، «عٍ كٍلِشِ بْشِ مَكُيٍ ندٍ نّ، دّننَشّ شِلِ بَبِلْ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يِ مَن نَشَ عَ مَشْرِن، «عٍ مُنسٍ مَتٌشِ عِ شَ بَنشِ كُي؟» شٍسٍكِيَ نَشَ عَ يَابِ، «سٍ نَشَن بِرِن نَ ﭑ مَ بَنشِ كُي. سٍسٍ مُ لُشِ ﭑ شْنيِ ﭑ مُ نَشَن مَسٍنشِ عٍ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كُي، عَننَبِ عٍسَيِ نَشَ عَ قَلَ شٍسٍكِيَ بّ، «عِ تُلِ مَتِ عَلَتَلَ شَ مَسٍن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لْشْي نَ قَقٍ، يِ مِشِيٍ قَمَ نّ عِ هَرِفٍ بِرِن شَنِندٍ بَبِلْن، عِ بٍنبَيٍ نَشَن لُشِ عِ يِ رَ. عَلَتَلَ شَ مَسٍنيِ نَن نَ كِ.]]></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قَمَ نّ عِ شَ دِيٍ سُشُدٍ، عِ نَشٍيٍ بَرِشِ، عٍ عٍ بَنَ بَبِلْن مَنفّ بّ.›»]]></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2026-06-13T21:23:50Z</dcterms:created>
  <dcterms:modified xsi:type="dcterms:W3CDTF">2026-06-13T21:23:50Z</dcterms:modified>
  <dc:title>Bible.com.au: عَننَبِ عٍسَيِ 39:1-8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