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نَشّ، ‹ﭑ عَ نِيَمَ نّ سٌفٍ نِينِ شَ فبِلٍن عَ شَنبِ شَنبِ مَ دْشْ قُ عَشَسِ تٍدٍ مَ.›» نَ تّمُي، سٌفٍ نِينِ نَشَ مَفبِلٍن عَ شَنبِ شَنبِ مَ دْشْ قُ عَ فٌرٌشِ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دَيَ مَنفّ شٍسٍكِيَ شَ بّيتِ نَن يَ، عَ نَشَن سّبّشِ عَ تٌ يَلَن عَ شَ قُرٍ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 عَ قَلَ نّ نُ،«عَ لَنمَ ﭑ شَ لَاشِرَ يِ وَشَتِ قَنيِ ﭑ مَ دُنِحّءِفِرِ كُي؟ﭑ مَ سِمَيَ شَ دُنكٍ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ن نُ عَ قَلَ نّ نُ،«ﭑ مُ عَلَتَلَ تٌمَ يِ دُنِحَ مَ سْنْن،ﭑ مَن مُ عِبُنَدَ مَ يٌ تٌمَ قَ نَشَن سَبَتِشِ يِ بّندّ قُحِ قَ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لِنفِرَ بَرَ تٌنفٌ ﭑ شُن،عَلْ شُرُ سٍ كَنتّ شَ لٍيلٍ عِتَلَمَ كِ نَشّ.ﭑ مَ سِمَيَ نَ مَقِلِنقٍ عَلْ مَبْي شَ فّسّ.مَبْي نَ فّ فّسّ سْشْدٍ، عَ دْنشْي نَشَن لُشِ، عَ نَ شَبَ.عَلَتَلَ، عِ تَن قَن، بٍينُن نُنمَرٍ شَ سٌ، عِ بَرَ ﭑ مَ سِمَيَ رَحْ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مَمّ تِ هَن فّيسّفّ،كْنْ عِ بَرَ ﭑ شْرِيٍ عِفِرَ عَلْ يّتّ عَ رَبَمَ كِ نَشّ.بٍينُن كْي شَ سٌ، عِ بَرَ دَن تِ ﭑ مَ سِمَ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 ﭑ شُي شُرُدِ رَ مِنِمَ نّ عَلْ دٍبٍلِن شْنِ،ﭑ نُ وَ مَ نّ عَلْ فَنبّ سُننُنشِ.ﭑ نُ ﭑ يَ رَتٍ كٌورٍ مَ، ﭑ نُ قَ عَ قَلَ،‹ﭑ مَرِفِ ﭑ نَ تْورْقٍ، عِ شَ ﭑ مَ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مَ نَ تَفِ رَبَدٍ دِ؟عَ تَن يَتِ بَرَ ﭑ يَابِ، عَ قَ ﭑ مَ دُبَ سُشُ.نَ كُي ﭑ قَمَ ﭑ حّرّدٍ يّتّ مَفٌرٍ نَن كُي ﭑ مَ سِمَيَ بِرِ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مَرِفِ، عِبُنَدَ مَ كِسِمَ نَ كِ نّ.ﭑ حّنفِقٍ تٌ نَ نَن مَ.»«عِ تَن بَرَ ﭑ مَ يَلَنيِ رَفبِلٍن ﭑ مَ، ﭑ شَ كِسِ.]]></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بَرَ ﭑ مَلِ نَ تْورّ كُي.عِ شَ شَنُنتٍيَ بَرَ ﭑ نَتَنفَ قَشّ مَ،عِ بَرَ ﭑ مَ يُنُبِيٍ بِرِن وٌلِ عِ كٌبٍ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كِيَ شَ يَلَ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عَ كٌلٌن عَ ﭑ مَ فَبُرِ مُ قِندِ مَ مَتْشْي رَ عِ بّ،سَيَ مُ عِ مَتْشْمَ،قَشَ مِشِيٍ قَن مُ عِ تَنتُمَ بّيتِ رَ.نَشٍيٍ فٌرٌ مَ فَبُرِ كُي، نٍيٍ شَشِلِ مُ تِشِ عِ شَ هِننّ رَ سْ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حِحّ نَن عِ مَتْشْمَ، عَلْ ﭑ نَ عِ مَتْشْقٍ كِ نَشّ تٌ لْشْي.بَبَيٍ مَسٍنيِ تِمَ عٍ شَ دِيٍ بّ عِ شَ هِننّ شَ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بَرَ ﭑ نَكِسِ.وٌن شَ بّيتِ بَ عَ بّ كْرَيٍ رَ عَ شَ هْرْ مْبَنشِ كُي.وٌن شَ لُ نَ رَبَ رَ وٌن مَ سِمَيَ بِرِ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ننَبِ عٍسَيِ نُ بَرَ عَ قَلَ، عَ عٍ شَ قَ شْرّ بٌفِ يَءِلَن، عٍ عَ قَتُ مَنفّ شٍسٍكِيَ شَ قِ مَ، عَلَكٌ عَ شَ يَلَ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سٍكِيَ نُ بَرَ عَ يَابِ، «تْنشُمَ مُندُن عَ نِيَمَ ﭑ شَ عَ كٌلٌن ﭑ مَن نْمَ تٍدٍ عَلَتَلَ شَ هْرْ مْبَ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لْشْييٍ مَنفّ شٍسٍكِيَ نَشَ قُرَ عَ حَاشِ رَ. عَ فبٍ مُ نُ لُشِ عَ شَ قَشَ. عَمٌسُ شَ دِ عَننَبِ عٍسَيِ نَشَ سِفَ عَ يِرٍ، عَ عَ قَلَ عَ بّ، عَلَتَلَ يِ نَن مَسٍنشِ، «عِ شَ يَامَرِيٍ قِ عِ شَ مِشِيٍ مَ، بَرِ مَ عِ نَ قَشَقٍ نّ يِ كِ، عِ مُ كِسِمَ يِ قُرٍ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سٍكِيَ نَشَ عَ يَتَفِ مَقِندِ بَنشِ شَلّ مَ، عَ عَلَتَلَ مَشَندِ، عَ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يَندِ هِننّ ﭑ نَ، عِ عَ كٌلٌن ﭑ نَن حّرّشِ نّ كِرَ تِنشِنشِ نَن شْن مَ ﭑ مَ دُنِحّءِفِرِ كُي ﭑ بْحّ قِيشّ رَ. ﭑ مُ عِ مَتَندِ، ﭑ مُ فبِلٍن عِ وَشْنقٍ قْشْ رَ.» شٍسٍكِيَ نَشَ وَ كِ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عٍسَيِ مُ نُ فّشِ مِنِدٍ مَنفّ بَنشِ تّتّ كُي، عَلَتَلَ مَن نَشَ عَ مَسٍن عَ بّ، عَ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بِلٍن عِ شَ سَ عَ قَلَ ﭑ مَ حَمَ يَرٍرَتِ شٍسٍكِيَ بّ، عِ بٍنبَ دَوُدَ مَرِفِ عَلَتَلَ يِ نَن مَسٍنشِ، ‹ﭑ بَرَ عِ شَ مَشَندِ مّ، ﭑ بَرَ عِ يَيٍ تٌ. ﭑ عِ يَلَنمَ نّ، عَ شِ سَشَن ندٍ. ﭑ حّ قُ نُن سُولِ سَمَ نّ عِ شَ سِمَيَ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عِ تَن نُن يِ تَا رَتَنفَمَ نّ عَسِرِيَ مَنفّ مَ. ﭑ يِ تَا مَكَنتَمَ نّ ﭑ مَ كٌنيِ دَوُدَ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ننَبِ عٍسَيِ نَشَ عَ يَابِ، «يِ نَن قِندِ مَ عَلَتَلَ شَ تْنشُمَ رَ عِ بّ، عَلَكٌ عِ شَ عَ كٌلٌن عَ عَلَتَلَ عَ شَ مَسٍنيِ رَكَمَلِمَ نّ.]]></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2026-08-15T13:57:54Z</dcterms:created>
  <dcterms:modified xsi:type="dcterms:W3CDTF">2026-08-15T13:57:54Z</dcterms:modified>
  <dc:title>Bible.com.au: عَننَبِ عٍسَيِ 38:1-22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