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سَ نْمَ سٌي رَفِ وُلُ قِرِن سْتْدٍ عِ شَ حَمَ يَ مَ، ﭑ مَرِفِ عَسِرِيَ مَنفّ سٌي قِمَ نّ عِ مَ، عٍ نَشٍيٍ رَفِ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لِ عِ عِ شَشِلِ تِ مِسِرَكَيٍ رَ، سٌي رَفِيٍ نُن فِسٍيٍ شَ قٍ رَ، عِ سّنبّ شُرُن ﭑ مَ مَنفّ شَ مِشِ شُرِ دِ ندٍ نْ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قٍ نَ رَ، وٌ مَرِفِ عَلَتَلَ شَ مُ وَشِ ﭑ شَ بٍ فٍرٍ؟ عَلَتَلَ نَن عَ قَلَشِ ﭑ بّ، ‹سِفَ، عِ نَ بْشِ 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لِيَكِمِ، سٍبٍنَ، نُن يٌوَ نَشَ عَ قَلَ عَسِرِيَ مَنفّ رَ سِمَ بّ، «يَندِ، عِ شَ وْيّن مُشُ بّ عَرَ مِ شُي رَ، مُشُ تَن عِ شَ كٌنيِيٍ نَ شُي قَهَامُمَ. عِ نَشَ وْيّن مُشُ بّ يُدَ شُي رَ حَمَ يَ شْرِ نَشَن نَ تّتّ قَ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سِرِيَ مَنفّ رَ سِمَ نَشَ عٍ يَابِ، «ﭑ مَرِفِ ﭑ شّيشِ يِ مَسٍنيِ قَلَدٍ عِ شَ مَنفّ نُن عِ تَن نَن فبَنسَن بّ؟ ﭑ مُ وْيّنقٍ يِ مِشِيٍ قَن شَ بّ، نَشٍيٍ دْشْشِ تّتّ قَرِ يِ كِ، نَشٍيٍ قَمَ عٍ يّتّ شَ فبِ قُشِ دٌندٍ نُن عٍ يّتّ شْلِ مِندٍ نُن وٌ تَ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رَ سِمَ نَشَ كٍلِ، عَ عَ قَلَ عَ شُي عِتٍشِ رَ يُدَيَ شُي رَ، عَ نَشّ، «وٌ وٌ تُلِ مَتِ عَسِرِيَ مَنفّ شُنفبٍ شَ مَسٍ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تِن شٍسٍكِيَ شَ وٌ مَدَشُ، بَرِ مَ عَ مُ قَتَ وٌ رَتَنفَدٍ ﭑ بّلّشّ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تِن عَ شَ وٌ مَدَشُ وٌ شَشِلِ تِقٍ عَلَتَلَ رَ، عَ قَلَقٍ رَ، «عَلَتَلَ مُشُ رَكِسِمَ نّ، يِ تَا مُ لُمَ عَسِرِيَكَيٍ شَ مَنفّ سَ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وٌ تُلِ مَتِ شٍسٍكِيَ رَ دٍ! عَسِرِيَ مَنفّ يِ نَن قَلَشِ، «شَ وٌ تِن لُدٍ ﭑ مَ يَامَرِ بُن مَ، كَنكَن قَمَ نّ عَ شَ شّي بٌفِسٍيٍ دٌندٍ، كَنكَن عَ شَ كْلْنيِ يٍ 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ن ﭑ سَ قَمَ وٌ شَنِندٍ بْشِ ندٍ مَ تّمُي نَشّ، نَشَن لُشِ عَلْ وٌ شَ بْشِ، مّنفِ نُن وّنِ قَنيِ، تَامِ نُن وّنِ شّيٍ نَ دّ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 مَنفّ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وٌ تُلِ مَتِ شٍسٍكِيَ رَ، نَشَن وَ مَ وٌ مَدَشُقٍ عَ قَلَقٍ رَ، «مَرِفِ عَلَتَلَ وٌن نَكِسِمَ نّ.» سِ فبّتّيٍ شَ عَلَيٍ نْ نّ عٍ شَ مِشِيٍ بَدٍ عَسِرِيَ مَنفّ بّلّشّ 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مَتَ نُن عَرَثَدِ شَ عَلَيٍ فٌ؟ سٍقَرَوَيِمِ، هٍنَ نُن عِوَ شَ عَلَيٍ فٌ؟ نٍيٍ بَرَ سَمَرِ بَ ﭑ بّلّشّ 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مَنّيٍ بِرِن شَ عَلَيٍ يَ مَ، عَلَ مُندُن عَ شَ مِشِيٍ رَكِسِشِ ﭑ بّلّشّ عِ؟ عَلَتَلَ تَن نْمَ دَرِ سَلَمُ رَتَنفَدٍ ﭑ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مَ نَشَ دُندُ، عٍ مُ عَ يَابِ، بَرِ مَ مَنفّ عَ قَلَ نّ، «وٌ نَشَ عَ يَابِ 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لِكِيَ شَ دِ عٍلِيَكِمِ، مَنفّ شَ بَنشِ شُنيِ، سٍبٍنَ سّبّلِتِ، نُن عَسَقِ شَ دِ يٌوَ كّيدِ رَفَتّ، نٍيٍ نَشَ سِفَ مَنفّ شٍسٍكِيَ يِرٍ عٍ شَ سٌسٍيٍ عِبْوشِ رَ عٍ مَ سُننُنيِ كُي، عٍ قَ عَسِرِيَ مَنفّ رَ سِمَ شَ مَسٍنيِ دّنتّفّ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شٍسٍكِيَ شَ مَنفّيَ حّ قُ نُن نَانِ ندٍ رَ، عَسِرِيَ مَنفّ سٍنَشٍرِبِ نَشَ نْ يُدَيَ تَا سّنبّمَ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فّ نَ رَبَدٍ، عَسِرِيَ مَنفّ نَشَ عَ شَ سْورِ مَنفّ شّي دَرِ سَلَمُ مَنفّ شْن مَ، كٍلِقٍ رَ لَكِسِ، عَ تَن نُن عَ شَ سْورِ سّنبّمَيٍ. عٍ نَشَ تِ يٍ يِرٍ شُنفبٍ قّ مَ، مِشِيٍ نُ فَرّ سٌمَ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لِكِيَ شَ دِ عٍلِيَكِمِ، مَنفّ شَ بَنشِ شُنيِ، مَنفّ شَ سّبّلِتِ سٍبٍنَ، نُن عَسَقِ شَ دِ يٌوَ، نَشَن قِندِشِ مَنفّ شَ كّيدِ رَفَتّ رَ، نٍيٍ نَشَ مِنِ عَسِرِيَكَيٍ رَلَ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 مَنفّ رَ سِمَ سِنفٍ نَشَ يِ مَسٍنيِ تِ عٍ بّ، «وٌ عَ قَلَ شٍسٍكِيَ بّ، عَسِرِيَ مَنفّ شُنفبٍ يِ نَن مَسٍنشِ، ‹عِ شَشِلِ تِشِ مُنسٍ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وْيّن قُقَقُ نَن تُن قَلَشِ! عِ حْشْ عَ مَ عِ بَرَ قّيرّ نُن سّنبّ سْتْ ﭑ فٍرٍقٍ رَ؟ عِ لَشِ ندٍ رَ، نَشَن عَ نِيَمَ عِ شَ ﭑ مَتَ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عِ شَ لَنلَنتٍيَ سَشِ مِسِرَكَيٍ نَن مَ قَ؟ عٍ لُشِ عَلْ وُرِ ثٌنثٌي نَشَن فِرَ مَ، عَ قَ عِ سْشْ عِ كِلْنمَ عَ رَ تّمُي نَشّ. مِسِرَ مَنفّ قِرَوُنَ نَ نَ كِ نّ مِشِ بِرِن بّ، نَشٍيٍ عٍ شَشِلِ تِشِ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تّمُندٍ وٌ ﭑ يَابِمَ نّ، «مُشُ شَشِلِ تِشِ مُشُ مَرِفِ عَلَتَلَ نَن نَ.» كْنْ ﭑ شَ عَ قَلَ وٌ بّ شٍسٍكِيَ بَرَ فّ سّرّشّبَدٍيٍ كَنَدٍ فٍيَيٍ قَرِ، عَ قَ عَ قَلَ يُدَيَكَيٍ نُن دَرِ سَلَمُكَيٍ بّ، «وٌ عَلَتَلَ بَتُ دَرِ سَلَمُ شَ سّرّشّبَدٍ فبَنسَن نّ.»›»]]></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عَننَبِ عٍسَيِ 36:1-22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