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420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35: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رَ مَبَمَ نَا نَشَن شِلِ قَلَمَ، «كِرَ سّنِيّنشِ.»مِشِ سّنِيّنتَرٍ مُ دَنفِمَ مّننِ، قٌ نَشَن لَنمَ عَ شَ دَنفِ نَ.شَشِلِتَرٍيٍ مُ تِمَ نَ كِرَ شْ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تّيٍ نُن بُرُنيِ سُبٍ مُ تٌمَ نَا، قٌ لَسِرِ مِ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تَلَ نَشٍيٍ شْرّيَشِ، نٍيٍ نَن فبِلٍنمَ عٍ شْنيِ نَ كِرَ شْن مَ.عٍ سٌمَ نّ سِيٌنِ سّيوّ رَ نَشَن مُ حْنمَ.عٍ حّلّشِنمَ نّ تُن.سُننُنيِ نُن تْورّ بَمَ نّ عٍ مَ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حّلّشِنيِ شَ لُ فبٍنفبٍرٍن يِرٍ،سّيوّ شَ لُ وُلَءِ عَلْ سَنسِ قُفَشِيٍ يِ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نسِ تٌقَنيِيٍ شَ لُ نَا،سّيوّ شُي شَ عِتٍ.عَ شَ لُ عَلْ لِبَن قْتْنيِ، عَ شَ تٌقَن عَلْ كَرٍ مٍلٍ فٍيَ نُن سَرْن يِرٍ.وٌن مَرِفِ عَلَتَلَ شَ نْرّ تٌمَ نّ نَا عَ قَ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تَن نَشٍيٍ بَرَ فَاشُ هَن وٌ بّلّشّ مُ سٍ سُشُمَ، وٌ شِنبِ قَ سّرّن،وٌ سّنبّ شَ 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عَ قَلَ مِشِيٍ بّ نَشٍيٍ بَرَ فَاشُ،«وٌ شَ لِمَنِيَ، هَلِ وٌ مُ فَاشُ!وٌ مَرِفِ عَلَ بَرَ قَ وٌ فبٍ حْشْدٍ.عَ قَمَ وٌ رَكِسِدٍ عَ سّنبّ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دْنشُييٍ يَ رَبْو مَ نّ، تُلِشْرِيٍ قٍ مّ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بّنيِيٍ تُفَنمَ نّ عَلْ شٍلِ، بٌبٌي قَن سّيوّ شُي رَ مِنِمَ نّ،بَرِ مَ شُرٍيٍ مِنِمَ نّ فبٍنفبٍرٍن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شِ مَشَرَشِ مَقِندِ مَ نّ بَا رَ،دُلٌنيِ مِنِمَ نّ فبٍنفبٍرٍن يِرٍ.وُلَءِ بَرٍيٍ شْنيِ بَرَ قِندِ يٍ يِرٍ رَ.]]></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2026-06-15T12:16:25Z</dcterms:created>
  <dcterms:modified xsi:type="dcterms:W3CDTF">2026-06-15T12:16:25Z</dcterms:modified>
  <dc:title>Bible.com.au: عَننَبِ عٍسَيِ 35:1-10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