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نَتّ نَن نَ كِ،عَلَكٌ سِيٌنِ فبٍ شَ حْشْ عٍدٌن شَ يَشُيَ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دٌن شَ شُرٍيٍ نُن بْشِ لُمَ نّ عَلْ دٌلٍ، عَ قَ لُ فَ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شُبٍنمَ كْي نُن يَنيِ رَ،عَ تُورِ لُمَ نّ تٍ رَ تُن.مّننِ قِندِ مَ فبٍنفبٍرٍنيِ يِرٍ نَن نَ عَبَدَن،مِشِ يٌ مُ دَنفِمَ نَا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نِ نُن وُلَءِ سُبٍ مْولِ بِرِن لُمَ نّ نَا.عَلَتَلَ بَرَ نَتّ تٌنفٌ مّننِ شَ قِندِ فبٍنفبٍرٍن يِ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نِ مَنفّ مُ سٍسٍ تٌمَ نَا عٍ يَمَرِ مَ رَبَمَ نَشَن شُن نَ،عٍ شَ كُنتِفِيٍ يٍنسٍنمَ نّ قٍوٌ.]]></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نِ شَ يِرٍ مَكَنتَشِيٍ قِندِ مَ تُنبٍيٍ يِرٍ،عٍ شَ تَايٍ لُمَ نّ عَلْ وُلَءِ، وُلٍ بَرٍيٍ نُن شْنِيٍ لُمَ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لَءِ سُبٍيٍ مْولِ بِرِن سَبَتِمَ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شِمَسٍ عَ شَلّ سَمَ نّ نَا،عَ قَ عٍ رَ سّفّ، عَ عٍ كَنتَ.هَلِ يُبّيٍ سَبَتِمَ مّننِ نّ، عٍ قَ دِيٍ رَ سّ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سّبّلِ مَتٌ عَ قَنيِ رَ.يِ سُبٍ بِرِن قَمَ نّ لُدٍ نَا، عٍ قَ وُيَ.عَلَتَلَ بَرَ نَ نَتّ تٌنفٌ، عَ شَشِلِ يَتِ قَمَ نّ نَ رَكَمَلِ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ن نَن يَتِ عٍ شَ قٍ مَتٌمَ، عَ نَ بْشِ عِتَشُن عٍ رَ،عَ قَ قِندِ عٍ فبٍ رَ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دٌن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مَسٌ، وٌ تَن حَمَنّيٍ، عَلَكٌ وٌ شَ وٌ تُلِ مَتِ.سِيٍ، وٌ شَ وٌ تُلِ مَتِ ﭑ نَ عَ قَنيِ رَ.دُنِحَ حَمَ بِرِن شَ عٍ تُلِ مَتِ ﭑ مَ مَسٍ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لَتَلَ شْنْشِ حَمَنّ نُن عٍ شَ سْورِ فَالِ بِرِن مَ.عَ قَمَ نّ دِندٍ عٍ رَ، عَ عٍ رَتْ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شِ قَشَشِيٍ مُ رَفَتَمَ.عٍ بِنبِيٍ بْرْ مَ نّ، عٍ شِرِ قَ تٍ كٌورٍ مَ.عٍ وُلِ عِقِلِمَ نّ فٍيَ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تُنبُي نَشٍيٍ نَ كٌورٍ مَ، عٍ بِرَ مَ نّ،عَلْ بُرّشّيٍ نُن شْرّيٍ بِرَ مَ كِ نَشّ.كٌورٍ وَلَشّ مَكُنتَنمَ نّ عَلْ دَ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ﭑ مَ سَنتِدّفّمَ نَ فّ نَ وَلِ رَ،عَ فٌرٌ مَ نّ عٍدٌن حَمَ شِلِ مَ،ﭑ قَ عٍ سْنتْ كِيتِ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لِ نَ عَلَتَلَ شَ سَنتِدّفّمَ مَ.عَ بَرَ فّ سّرّشّ كْن نَشَبَدٍ عَ رَ،شُرُ سٍيٍ وُلِ نُن تُرٍ نَ عَ مَ.عَلَتَلَ نَ سّرّشّ ندٍ كْن نَشَبَقٍ بٌسَرَ،عَ نَ قَشّ تِقٍ عَ حَاشِ رَ عٍدٌ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مَ سْنتْمَ نّ، سّشّ نِنفٍيٍ نُن تُورَيٍ قَن قَشَ،هَن بْشِ يَتِ بَرَ نْشْ نَ وُلِ بِرِن نَ.]]></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عٍسَيِ 34:1-17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