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3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يٌ مُ تٌمَ كِرَيٍ مَ سْنْن.سَاتّ بَرَ كَنَ، سَاتّ سٍيدٍيٍ بَرَ يَافِ، بِنيّ يٌ مُ نَ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شِ نَ سُننُنيِ نُن هَلَكِ نَن كُي.لِبَن شَ مّرّ بَرَ مَشَرَ،بَسَن نُن كَرٍ مٍلٍ قْتْنيِ بُرّشّيٍ نَ يٌلٌن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يَكْسِ ﭑ كٍلِمَ نّ قَ، وٌ قَ ﭑ مَتْ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 نَتّ قُقَقُ تٌنفٌ، وٌ مَن قٍ قُقَقُ نَن سْتْمَ.وٌ حّنفِ لُشِ نّ عَلْ تّ نَشَن قَمَ وٌ فَ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 دِنمَ نّ سِيٍ رَ، عٍ فَن عَلْ تُنبٍ مَسّفّشِ، سٍسٍ مُ 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تَن نَشٍيٍ مَكُيَ ﭑ نَ، وٌ شَ وٌ تُلِ مَتِ ﭑ مَ قٍ رَبَشِيٍ رَ.وٌ تَن نَشٍيٍ مَكْرّ ﭑ نَ، وٌ شَ لَ ﭑ سّن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نُبِتْي نَشٍيٍ نَ سِيٌنِ، عٍ بَرَ فَاشُ.عَلَتَلَ يَشُييٍ بَرَ سّرّن قْلْ.«ندٍ نْمَ لُدٍ تّ كَسَرَتِ سّيتِ مَ؟ندٍ رَتَنفَمَ تّ شُبٍنتَرٍ مَ وٌن 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ن عَ رَ نَشَن حّرّ مَ تِنشِنيِ رَ،نَشَن نْندِ قَلَمَ، نَشَن تٌندِ مَ فٍينِ سْتْ كِ حَاشِ رَ،نَشَن مُ عَ بّلّشّ عِتَلَمَ بُحَ كٌبِ بّ،نَشَن مُ عَ تُلِ مَتِمَ مِشِ قَشَقٍ نَتّ تٌنفٌي رَ،نَشَن مُ عَ شَشِلِ تِمَ قٍ حَا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مِشِ مْولِ تَن سَبَتِمَ نّ فٍيَ قَرِ يِرٍ مَكَنتَشِ كُي،عَ بَلٌي نُن يٍ سْتْ عَ قَ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يَيٍ مَنفّ تٌمَ نّ عَ شَ تٌقَنيِ كُي،وٌ مَن قَ بْشِ تٌ نَشَن شَ فبٌي مُ حْ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بَلٌي نُن كِ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رَتُمَ نّ وٌ فَاشُ كِ مَ، عَ قَلَقٍ رَ،«نَ مَنفّ نَ مِندٍن؟ دُوتِ مَشِلِ فٌ؟ يِرٍ مَكَنتَشِ شُنمَتٌ 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مُ قَمَ نَ بْنسْي يّتّ عِفبٌي تٌدٍ سْنْن،نَشٍيٍ شَ شُي قَهَامُقٍ شْرْ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يٌنِ مَتٌ، وٌن مَ سَلِ رَبَمَ دّننَشّ.مّننِ وٌ دَرِ سَلَمُ تٌمَ نّ،تَا نَشَن نَشَرَشِ، حَمَ نَشَن مُ تَلَمَ عٍ شْنيِ سْ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ن مَرِفِ سّنبّمَ لُمَ نّ نَا وٌن يَ مَ شُرٍيٍ سّيتِ مَ.وٌن يَشُييٍ مُ نْمَ تِدٍ نَ شُرٍيٍ مَ عٍ شَ كُنكُييٍ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رِ مَ عَلَتَلَ نَن نَ وٌن مَ كِيتِسَ رَ،عَ سّرِيّ يَتِ نَن قِمَ وٌن مَ.عَلَتَلَ نَن نَ وٌن مَ مَنفّ رَ،عَ وٌن نَتَنفَمَ قٍ حَاشِ نَ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تَن سِيٍ، وٌ شَ لُوتِيٍ بَرَ يْنتْن،وٌ شَ كُنكُي وُرِ مُ تِشِ،وٌ شَ بّلَ مُ فّشِ عِتَلَدٍ.نَ كُي وٌ شَ نَاقُلِ قَمَ نّ شَنِندٍ،هَلِ مَبّنيِيٍ نْمَ نَ رَبَ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يٌنِكَ يٌ مُ عَ قَلَمَ، «ﭑ مُ يَلَنشِ.»عٍ شَ يُنُبِيٍ قَمَ نّ شَقَرِ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شَنكَتّ نَ عِ بّ، عِ تَن نَشَن فبَلٌي رَبَمَ.حَشَنكَتّ نَ عِ بّ، عِ تَن نَشَن يَنقّ تِمَ.عِ نَ فّ نَ رَبَدٍ، عِ شُن قَ رَكَنَ، يَنقّ فبِلٍن عِ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هِننّ مُشُ رَ، مُشُ شَشِلِ تِشِ عِ تَن نَن نَ.عِ شَ مُشُ سّنبّ شُن مَسَ، عِ شَ مُشُ رَتَنفَ قٍ شْرْشْ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 عٍ فِمَ نّ عِ شُي يَ رَ،حَمَنّيٍ يٍنسٍنمَ نّ عِ شَ فٍرٍ شُ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تَن سِيٍ، مِشِيٍ قَمَ نّ وٌ شَ نَاقُلِ سُشُدٍ،عَلْ كَتٌي دِنمَ شّ رَ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تَن سِيٌنِكَيٍ، عَلَتَلَ فبٌ، عَ سَبَتِشِ كٌورٍ نَن مَ.عَ تِنشِنيِ نُن نْندِ قِمَ نّ وٌ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وٌ بُن تِ.عَ كِسِ، شَشِلِ قَنيِ، نُن قَهَامُي رَفَتَمَ نّ وٌ بّ،وٌ تَن نَشٍيٍ فَاشُمَ عَ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عَ مَتٌ، حَلَمَيٍ نُن شّيرَيٍ نَ وَقٍ تَندٍ.]]></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2026-06-15T08:18:29Z</dcterms:created>
  <dcterms:modified xsi:type="dcterms:W3CDTF">2026-06-15T08:18:29Z</dcterms:modified>
  <dc:title>Bible.com.au: عَننَبِ عٍسَيِ 33:1-24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