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يَ تِنشِ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قَمَ نّ مَنفّيَ رَحّرّدٍ تِنشِنيِ رَ،عَ شَ كُنتِفِيٍ كِيتِ سَمَ نّ سّرِيّ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كَن لُمَ نّ عَلْ بَنشِ قَنيِ تُرُننَادّ دِنمَ نَشَن نَ،عَلْ شُرٍ نَشٍيٍ يٍ شَنِنمَ فبٍنفبٍرٍن يِرٍ،عَلْ فّمّ نِينِ بْشِ عِشَرَ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يَ نَشٍيٍ سٍ قٍنمَ، نٍيٍ سٍ عِفبّمَ نّ.تُلِ نَشٍيٍ عٍ مَتِمَ، نٍيٍ قٍ مّ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شِلِتَرٍيٍ قَمَ نّ قَهَامُي سْتْدٍ،بٌبٌي نّنيِ قَمَ نّ كٍلِدٍ، نٍيٍ قَ وْيّن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كٌبِ مُ شِلِمَ كُنتِفِ،مِشِ تِنشِنتَرٍ مُ بِنيّ سْتْمَ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رِ مَ عٍ مُ نْندِ قَلَمَ،عٍ مُ قٍ قَنيِ مَحْشُنمَ.عَ قٍ سّنِيّنشِ بْتّ رَبَمَ،عَ وُلٍ قَلَمَ عَلَتَلَ شَ قٍ رَ،عَ كَامّتْي لُمَ عَ شَ كَامّ كُي،عَ تٌندِ يٍ مَ مِشِ بّ، يٍ شْلِ نَ نَ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حَاشِ وَلِ كِ مُ قَن،عَ عَ مَتٌ عَ مِسِكِينّ شُن نَكَنَمَ تْوحّفّ 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مِشِ قَنيِ تَن عَ مَتٌمَ نّ عَ قٍ قَنيِ رَبَمَ كِ نَشّ،عَ شُن نَكٍلِ عَ شَ وَلِ قَنيِ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ننَ فِنّيٍ، وٌ شَ وٌ تُلِ مَتِ ﭑ شُي رَ.وٌ تَن نَشٍيٍ لَشِ وٌ يّتّ رَ، وٌ شَ ﭑ مَ مَسٍنيِ 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ينُن حّ كٍرٍن شَ دَنفِ، وٌ سّرّنمَ نّ فَاشُي رَ،وٌ تَن نَشٍيٍ لَشِ وٌ يّتّ رَ،بَرِ مَ وّنِ بٌفِيٍ كَنَمَ نّ،شّ شَبّ قَن مُ قَ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ننَ فِنّيٍ، وٌ شَ وٌ مَفٌرٌ،وٌ تَن نَشٍيٍ لَشِ وٌ يّتّ رَ، وٌ شَ فَاشُ.وٌ شَ وٌ شَ دُفِ قَنيِ مَسَرَ كَاحّ دُفِ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 وٌ شَ وّنِ بٌفِ نُن شّ كَنَشِيٍ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 ﭑ مَ حَمَ شَ بْشِ شَ قٍ رَ،نَشَن بَرَ قِندِ حٌوفٍ نُن تُنبٍ يِرٍ رَ.وٌ شَ وَ وٌ شَ تَايٍ شَ قٍ رَ حّلّشِنيِ حْنشِ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يِرٍ مَكَنتَشِ رَبٌلٌمَ نّ،وٌ شَ تَا قَنيِ قِندِ مَ نّ وُلَ رَ،سٌقَلٍ نُن شُرُ سٍيٍ دّ مَدٌنمَ دّن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مَ نَ كِ نّ هَن عَلَ عَ شَشِلِ سّنِيّنشِ رَفٌرٌ مَ وٌن مَ تّمُي نَشّ كٍلِ كٌورٍ مَ.نَ تّمُي نَ فبٍنفبٍرٍنيِ قِندِ مَ نّ سَنسِ يِرٍ رَ،عَ فبٌ يّ عَلْ قْتْ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يّ رَحّرّ مَ نّ فبٍنفبٍرٍنيِ مَ،تِنشِنيِ قَن سَبَتِمَ نّ سَنسِ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نشِنيِ شَ وَلِ قِندِ مَ بْحّسَ نَن نَ،عَ قِندِ شَشِلِسَ نُن كَنتَرِ رَ وَشَتِ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حَمَ لُمَ نّ نَا بْحّسَ كُي، مَرَشَرّ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لِ قْتْنيِ كَنَ، تَا 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يرِ نَن لُمَ وٌ بّ،وٌ تَن نَشٍيٍ سَنسِ سِمَ شُرٍ دّ رَ،وٌ تَن نَشٍيٍ تِنمَ وٌ شَ نِنفٍيٍ نُن وٌ شَ سٌقَلٍيٍ شَ عٍ دّ مَ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2026-10-18T22:54:07Z</dcterms:created>
  <dcterms:modified xsi:type="dcterms:W3CDTF">2026-10-18T22:54:07Z</dcterms:modified>
  <dc:title>Bible.com.au: عَننَبِ عٍسَيِ 32:1-20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