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presProps" Target="presProps.xml"/>
  <Relationship Id="rId27" Type="http://schemas.openxmlformats.org/officeDocument/2006/relationships/viewProps" Target="viewProps.xml"/>
  <Relationship Id="rId2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51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عَننَبِ عٍسَيِ 32:1-2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كْنْ مِشِ قَنيِ تَن عَ مَتٌمَ نّ عَ قٍ قَنيِ رَبَمَ كِ نَشّ،عَ شُن نَكٍلِ عَ شَ وَلِ قَنيِ سَابُي رَ،]]></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بَننَ فِنّيٍ، وٌ شَ وٌ تُلِ مَتِ ﭑ شُي رَ.وٌ تَن نَشٍيٍ لَشِ وٌ يّتّ رَ، وٌ شَ ﭑ مَ مَسٍنيِ رَ مّ.]]></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بٍينُن حّ كٍرٍن شَ دَنفِ، وٌ سّرّنمَ نّ فَاشُي رَ،وٌ تَن نَشٍيٍ لَشِ وٌ يّتّ رَ،بَرِ مَ وّنِ بٌفِيٍ كَنَمَ نّ،شّ شَبّ قَن مُ قَنمَ.]]></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بَننَ فِنّيٍ، وٌ شَ وٌ مَفٌرٌ،وٌ تَن نَشٍيٍ لَشِ وٌ يّتّ رَ، وٌ شَ فَاشُ.وٌ شَ وٌ شَ دُفِ قَنيِ مَسَرَ كَاحّ دُفِ رَ.]]></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وٌ شَ وَ وٌ شَ وّنِ بٌفِ نُن شّ كَنَشِيٍ شَ قٍ رَ.]]></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وٌ شَ وَ ﭑ مَ حَمَ شَ بْشِ شَ قٍ رَ،نَشَن بَرَ قِندِ حٌوفٍ نُن تُنبٍ يِرٍ رَ.وٌ شَ وَ وٌ شَ تَايٍ شَ قٍ رَ حّلّشِنيِ حْنشِ دّننَشّ.]]></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وٌ شَ يِرٍ مَكَنتَشِ رَبٌلٌمَ نّ،وٌ شَ تَا قَنيِ قِندِ مَ نّ وُلَ رَ،سٌقَلٍ نُن شُرُ سٍيٍ دّ مَدٌنمَ دّننَشّ.]]></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عَ لُمَ نَ كِ نّ هَن عَلَ عَ شَشِلِ سّنِيّنشِ رَفٌرٌ مَ وٌن مَ تّمُي نَشّ كٍلِ كٌورٍ مَ.نَ تّمُي نَ فبٍنفبٍرٍنيِ قِندِ مَ نّ سَنسِ يِرٍ رَ،عَ فبٌ يّ عَلْ قْتْنيِ.]]></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سّرِيّ رَحّرّ مَ نّ فبٍنفبٍرٍنيِ مَ،تِنشِنيِ قَن سَبَتِمَ نّ سَنسِ يِرٍ.]]></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تِنشِنيِ شَ وَلِ قِندِ مَ بْحّسَ نَن نَ،عَ قِندِ شَشِلِسَ نُن كَنتَرِ رَ وَشَتِ بِرِن.]]></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مَنفّيَ تِنشِنشِ]]></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ﭑ مَ حَمَ لُمَ نّ نَا بْحّسَ كُي، مَرَشَرّ كُي.]]></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هَلِ قْتْنيِ كَنَ، تَا بِرَ،]]></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هّيرِ نَن لُمَ وٌ بّ،وٌ تَن نَشٍيٍ سَنسِ سِمَ شُرٍ دّ رَ،وٌ تَن نَشٍيٍ تِنمَ وٌ شَ نِنفٍيٍ نُن وٌ شَ سٌقَلٍيٍ شَ عٍ دّ مَدٌن.]]></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مَنفّ قَمَ نّ مَنفّيَ رَحّرّدٍ تِنشِنيِ رَ،عَ شَ كُنتِفِيٍ كِيتِ سَمَ نّ سّرِيّ كِ مَ.]]></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كَنكَن لُمَ نّ عَلْ بَنشِ قَنيِ تُرُننَادّ دِنمَ نَشَن نَ،عَلْ شُرٍ نَشٍيٍ يٍ شَنِنمَ فبٍنفبٍرٍن يِرٍ،عَلْ فّمّ نِينِ بْشِ عِشَرَشِ مَ.]]></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نَ تّمُي يَ نَشٍيٍ سٍ قٍنمَ، نٍيٍ سٍ عِفبّمَ نّ.تُلِ نَشٍيٍ عٍ مَتِمَ، نٍيٍ قٍ مّمَ نّ.]]></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شَشِلِتَرٍيٍ قَمَ نّ قَهَامُي سْتْدٍ،بٌبٌي نّنيِ قَمَ نّ كٍلِدٍ، نٍيٍ قَ وْيّن عَ قَنيِ رَ.]]></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مِشِ كٌبِ مُ شِلِمَ كُنتِفِ،مِشِ تِنشِنتَرٍ مُ بِنيّ سْتْمَ سْنْن،]]></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بَرِ مَ عٍ مُ نْندِ قَلَمَ،عٍ مُ قٍ قَنيِ مَحْشُنمَ.عَ قٍ سّنِيّنشِ بْتّ رَبَمَ،عَ وُلٍ قَلَمَ عَلَتَلَ شَ قٍ رَ،عَ كَامّتْي لُمَ عَ شَ كَامّ كُي،عَ تٌندِ يٍ مَ مِشِ بّ، يٍ شْلِ نَ نَشَن مَ.]]></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مِشِ حَاشِ وَلِ كِ مُ قَن،عَ عَ مَتٌ عَ مِسِكِينّ شُن نَكَنَمَ تْوحّفّ رَ كِ نَشّ.]]></a:t>
            </a:r>
          </a:p>
        </p:txBody>
      </p:sp>
    </p:spTree>
  </p:cSld>
  <p:clrMapOvr>
    <a:masterClrMapping/>
  </p:clrMapOvr>
</p:sld>
</file>

<file path=ppt/theme/theme1.xml><?xml version="1.0" encoding="utf-8"?>
<a:theme xmlns:a="http://schemas.openxmlformats.org/drawingml/2006/main" name="Theme34">
  <a:themeElements>
    <a:clrScheme name="Theme3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2026-08-15T13:57:18Z</dcterms:created>
  <dcterms:modified xsi:type="dcterms:W3CDTF">2026-08-15T13:57:18Z</dcterms:modified>
  <dc:title>Bible.com.au: عَننَبِ عٍسَيِ 32:1-20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