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3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مِشِ قَنيِ تَن عَ مَتٌمَ نّ عَ قٍ قَنيِ رَبَمَ كِ نَشّ،عَ شُن نَكٍلِ عَ شَ وَلِ قَنيِ سَابُ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بَننَ فِنّيٍ، وٌ شَ وٌ تُلِ مَتِ ﭑ شُي رَ.وٌ تَن نَشٍيٍ لَشِ وٌ يّتّ رَ، وٌ شَ ﭑ مَ مَسٍنيِ رَ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ينُن حّ كٍرٍن شَ دَنفِ، وٌ سّرّنمَ نّ فَاشُي رَ،وٌ تَن نَشٍيٍ لَشِ وٌ يّتّ رَ،بَرِ مَ وّنِ بٌفِيٍ كَنَمَ نّ،شّ شَبّ قَن مُ قَن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ننَ فِنّيٍ، وٌ شَ وٌ مَفٌرٌ،وٌ تَن نَشٍيٍ لَشِ وٌ يّتّ رَ، وٌ شَ فَاشُ.وٌ شَ وٌ شَ دُفِ قَنيِ مَسَرَ كَاحّ دُفِ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شَ وَ وٌ شَ وّنِ بٌفِ نُن شّ كَنَشِيٍ شَ قٍ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وَ ﭑ مَ حَمَ شَ بْشِ شَ قٍ رَ،نَشَن بَرَ قِندِ حٌوفٍ نُن تُنبٍ يِرٍ رَ.وٌ شَ وَ وٌ شَ تَايٍ شَ قٍ رَ حّلّشِنيِ حْنشِ دّن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شَ يِرٍ مَكَنتَشِ رَبٌلٌمَ نّ،وٌ شَ تَا قَنيِ قِندِ مَ نّ وُلَ رَ،سٌقَلٍ نُن شُرُ سٍيٍ دّ مَدٌنمَ دّن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لُمَ نَ كِ نّ هَن عَلَ عَ شَشِلِ سّنِيّنشِ رَفٌرٌ مَ وٌن مَ تّمُي نَشّ كٍلِ كٌورٍ مَ.نَ تّمُي نَ فبٍنفبٍرٍنيِ قِندِ مَ نّ سَنسِ يِرٍ رَ،عَ فبٌ يّ عَلْ قْتْ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رِيّ رَحّرّ مَ نّ فبٍنفبٍرٍنيِ مَ،تِنشِنيِ قَن سَبَتِمَ نّ سَنسِ يِ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تِنشِنيِ شَ وَلِ قِندِ مَ بْحّسَ نَن نَ،عَ قِندِ شَشِلِسَ نُن كَنتَرِ رَ وَشَتِ بِرِ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فّيَ تِنشِن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مَ حَمَ لُمَ نّ نَا بْحّسَ كُي، مَرَشَرّ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هَلِ قْتْنيِ كَنَ، تَا بِ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يرِ نَن لُمَ وٌ بّ،وٌ تَن نَشٍيٍ سَنسِ سِمَ شُرٍ دّ رَ،وٌ تَن نَشٍيٍ تِنمَ وٌ شَ نِنفٍيٍ نُن وٌ شَ سٌقَلٍيٍ شَ عٍ دّ مَدٌ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قَمَ نّ مَنفّيَ رَحّرّدٍ تِنشِنيِ رَ،عَ شَ كُنتِفِيٍ كِيتِ سَمَ نّ سّرِيّ كِ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كَن لُمَ نّ عَلْ بَنشِ قَنيِ تُرُننَادّ دِنمَ نَشَن نَ،عَلْ شُرٍ نَشٍيٍ يٍ شَنِنمَ فبٍنفبٍرٍن يِرٍ،عَلْ فّمّ نِينِ بْشِ عِشَرَشِ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ي يَ نَشٍيٍ سٍ قٍنمَ، نٍيٍ سٍ عِفبّمَ نّ.تُلِ نَشٍيٍ عٍ مَتِمَ، نٍيٍ قٍ مّمَ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شِلِتَرٍيٍ قَمَ نّ قَهَامُي سْتْدٍ،بٌبٌي نّنيِ قَمَ نّ كٍلِدٍ، نٍيٍ قَ وْيّن عَ قَ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كٌبِ مُ شِلِمَ كُنتِفِ،مِشِ تِنشِنتَرٍ مُ بِنيّ سْتْمَ سْنْ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رِ مَ عٍ مُ نْندِ قَلَمَ،عٍ مُ قٍ قَنيِ مَحْشُنمَ.عَ قٍ سّنِيّنشِ بْتّ رَبَمَ،عَ وُلٍ قَلَمَ عَلَتَلَ شَ قٍ رَ،عَ كَامّتْي لُمَ عَ شَ كَامّ كُي،عَ تٌندِ يٍ مَ مِشِ بّ، يٍ شْلِ نَ نَ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حَاشِ وَلِ كِ مُ قَن،عَ عَ مَتٌ عَ مِسِكِينّ شُن نَكَنَمَ تْوحّفّ رَ كِ نَشّ.]]></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2026-06-13T21:23:46Z</dcterms:created>
  <dcterms:modified xsi:type="dcterms:W3CDTF">2026-06-13T21:23:46Z</dcterms:modified>
  <dc:title>Bible.com.au: عَننَبِ عٍسَيِ 32:1-20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