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رِيَكَيٍ قَمَ نّ سْنتْدٍ سَنتِدّفّمَ رَ،نَشَن مُ قَتَنشِ حّنفِ كَنيِ رَ.عٍ عٍ فِمَ نّ نَ يَ رَ، عٍ شَ قٌنِكٍيٍ شَنِنمَ نّ كٌنيِ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يِرٍ مَكَنتَشِ بِرَ مَ نّ فَاشُي كُي،لِمَنِيَ بَمَ نّ عٍ شَ سْورِ مَنفّيٍ يِ رَ فٍرٍ قَ تّمُي.»عَلَتَلَ شَ مَسٍنيِ نَن نَ كِ،نَشَن نَ فٍرٍ تّ رَدّشّمَ سِيٌنِ فٍيَ مَ دَرِ سَلَمُ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سِرَ شَ مَ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شَنكَتّ نَ وٌ بّ،وٌ تَن نَشٍيٍ وٌ يّتّ تَشُمَ مِسِرَ رَ،وٌ تَن نَشٍيٍ لَمَ عٍ شَ سْورِ رَفِسٍ وُيَشِيٍ رَ،وٌ تَن نَشٍيٍ عٍ شَ سٌي رَفِمَيٍ مَتٌمَ.وٌ مُ عِسِرَيِلَ شَ سّنِيّنتْي قٍنمَ،وٌ مُ وَ مَ عَلَتَلَ شَ مَلِ 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عَلَ شَشِلِ نَن فبٌ،عَ قَتَ حَشَنكَتّ رَفٌرٌدٍ مِشِيٍ مَ.عَ شُي مُ كَنَمَ.عَ كٍلِمَ حَمَ حَاشِ شِلِ مَ،نَشٍيٍ مِشِ كٌبِيٍ مَلِ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سِرَكَيٍ مُ قِندِشِ عَلَ رَ،عَدَ مَدِيٍ نَن تُن نَ عٍ رَ.عٍ شَ سٌييٍ مُ قِندِشِ شَشِلِ شَ رَ،سُبٍ نَن تُن نَ عٍ رَ.عَلَتَلَ نَ كٍلِ تّمُي نَشّ مِشِيٍ شِلِ مَ،نَشَن مَلِ تِمَ يٌ، نَشَن مَلِ قٍنمَ يٌ،عَ عٍ بِرِن هَلَكِ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شَ مَسٍنيِ نَن يَ؛«يّتّ نَ يِرِندِن عَ شَ سُبٍ سُشُشِ شُن مَ،هَلِ شُرُ سٍ دّ مَدٌنيِ فبٍفبٍيٍ كَتَمَ نّ عَ كٍرِدٍ،عَ مُ فَاشُمَ عٍ شَ سْنشْي رَتٍ يَ رَ،عَ مُ كٍلِمَ نَ سُبٍ شُن مَ قٍقٍ مَ.عَلَتَلَ سّنبّمَ قَن فٌرٌ مَ نّ فٍرٍ سٌدٍ سِيٌنِ فٍيَ قَرِ نَ كِ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سّنبّمَ دَرِ سَلَمُ مَكَنتَمَ نّ،عَلْ شْنِ عَ فَبُتٍنيِيٍ عِتَلَمَ عَ يْرّيٍ شُن مَ كِ نَشّ،عَ عٍ كَنتَ، عَ عٍ رَكِسِ، عَ عَ تِ عٍ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لَكَيٍ، وٌ شَ فبِلٍن عَلَ مَ وٌ بَرَ وٌ مَكُيَ نَشَ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لْشْي وٌ قَمَ نّ وٌ شَ كُيٍيٍ رَبّحِندٍ وٌ نَشٍيٍ يَءِلَنشِ فبٍتِ نُن شّيمَ رَ يُنُبِ شَ قٍ رَ.]]></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2026-08-15T14:58:19Z</dcterms:created>
  <dcterms:modified xsi:type="dcterms:W3CDTF">2026-08-15T14:58:19Z</dcterms:modified>
  <dc:title>Bible.com.au: عَننَبِ عٍسَيِ 31:1-9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