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3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 قٍ سّبّ وَلَشّ مَ عٍ بّ،عَ سّبّ بُكِ مَ عَلَكٌ عَ شَ قِندِ سٍيدٍ رَ عَبَ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حَمَ مُرُتّلَ نَن عَ رَ، نَشَن عَ بٌورٍيٍ مَدَشُمَ،نَشَن مُ وَ مَ عَ تُلِ مَتِقٍ عَلَتَلَ شَ سّرِ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عَ قَلَمَ سٍمَتٌي بّ، «وٌ نَشَ لَامَتُنيِيٍ تٌ.»عٍ عَ قَلَمَ نَمِحْنمّيٍ بّ، «وٌ نَشَ مَسٍنيِ تِنشِنشِ تِ.»عٍ نَشّ، «وٌ شَ مَسٍنيِ حْشُنمّيٍ تِ،وٌ شَ وْيّن قَنيِ قَلَ، هَلِ نْندِ مُ عَ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كٍلِ يِ كِرَ شْن مَ،وٌ شَ عِسِرَيِلَ شَ سّنِيّنتْي مَسٍنيِ لُ نَا.»]]></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رَيِلَ شَ سّنِيّنتْي شَ يَابِ نَن يَ،«وٌ تٌ تٌندِ يِ مَسٍنيِ رَ،وٌ قَ لَ تْورّ نُن مَدَشُ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 يُنُبِ لُمَ نّ وٌ بّ عَلْ تّتّ كَنَشِ،نَشَن بِرَ مَ تّرّننَ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كَنَمَ نّ عَلْ قّحّ كَنَشِ،هَلِ تّ كْ سٍ، شَ نَ مُ عَ رَ يٍ بَسٍ مُ مِنِ عَ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رِفِ عَلَ نَشَن قِندِشِ عِسِرَيِلَ سّنِيّنتْي رَ، عَ شَ مَسٍنيِ نَن يَ؛«شَ وٌ فبِلٍن ﭑ مَ، وٌ قَ وٌ رَشَرَ،ﭑ وٌ رَكِسِمَ نّ.شَ وٌ دْشْ، وٌ قَ وٌ تَشُ ﭑ نَ،ﭑ سّنبّ قِمَ نّ وٌ مَ.كْنْ وٌ مُ تِن نَ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نَشّ، ‹عَدٍ، مُشُ تَن مُشُ فِمَ سٌييٍ نَن قَرِ.›عَوَ يِرٍ، وٌ قَمَ فِدٍ.وٌ نَشّ، ‹مُشُ تَن مُشُ فِمَ سٌي شُلُنشِيٍ نَن قَرِ.›عَوَ يِرٍ، كْنْ وٌ كٍرِ مَيٍ شُلُن وٌ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وُلُ كٍرٍن، وٌ فِمَ نّ وٌ يَشُي كٍرٍن يَ رَ.شَ يَشُي سُولِ نَ عَ رَ، وٌ بِرِن وٌ فِمَ نّ،وٌ قَ لُ عَلْ فٍيَ وُرِ كٍرٍن فبَنسَن تِشِ نَشَن قَ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حَشَنكَتّ بْنسْي مُرُتّلَ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نَ كُي عَلَتَلَ نَ مَمّ تِقٍ عَلَكٌ عَ شَ هِننّ وٌ رَ.عَ قَمَ نّ كٍلِدٍ، عَ كِنِكِنِ وٌ مَ،بَرِ مَ عَلَتَلَ تِنشِن.سّيوّ نَ مِشِ بّ، نَشَن عَ شَشِلِ تِشِ عَ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يٌنِكَيٍ، وٌ تَن نَشٍيٍ سَبَتِشِ دَرِ سَلَمُ،وٌ مُ يَيٍ رَ مِنِمَ سْنْن.وٌ نَ عَ شِلِ، عَ هِننّمَ نّ وٌ رَ،عَ نَ وٌ شُي مّ، عَ وٌ يَابِمَ نّ كٍرٍ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هَلِ وٌ مَرِفِ عَ نِيَ وٌ شَ لُ قٍ شْرْشْي كُي،وٌ كَرَ مْشْييٍ مُ عٍ نْشُنمَ وٌ مَ سْنْن،وٌ قَمَ نّ عٍ تٌدٍ وٌ يَ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نَ سِفَ يِرٍقَنيِ مَ، وٌ نَ سِفَ كْولَ مَ،وٌ قَمَ نّ مَسٍنيِ مّدٍ وٌ شَنبِ رَ نَشَن عَ قَلَمَ وٌ بّ،«كِرَ قَنيِ نَن يَ، وٌ شَ وٌ حّرّ عَ شْ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كُي وٌ شَ كُيٍ نَشٍيٍ يَءِلَنشِ فبٍتِ نُن شّيمَ رَ،وٌ قَمَ نّ نٍيٍ وٌلِدٍ عَلْ سٍ سّنِيّنتَرٍيٍ،وٌ قَ عَ قَلَ، «وٌ كٍلِ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تّمُي عَلَتَلَ تُنّ رَقَمَ نّ وٌ شَ سَنسِيٍ مَ،وٌ شَ بْشِ دَشَمُي فبٌمَ نّ.نَ تّمُي وٌ شَ شُرُ سٍيٍ سِفَمَ نّ عٍ دّ مَدٌندٍ قِيلِ شُنفبٍيٍ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نفٍ نُن سٌقَلٍ نَشٍيٍ شّ بُشَمَ،عٍ قَمَ سٍ قَنيِ نَن دٌندٍ نَشَن نَقَلَشِ عٍ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رٍيٍ وُيَمَ نّ وٌ شَ فٍيَيٍ قَرِ.نَ تّمُي قَشّ شُنفبٍ نَن تِمَ،يِرٍ سّنبّمَ عِتٍشِيٍ رَبِرَ مَ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قَمَ نّ عَ شَ حَمَ شَ مَشْنّيٍ نُن قِيٍ رَيَلَندٍ.نَ لْشْي كِكٍ يَنبَمَ نّ عَلْ سٌفٍ،سٌفٍ شَ يَنبّ قَن شُن مَسَمَ نّ دْشْ سٌلٌقٍ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تَلَ نَ قَقٍ كٍلِقٍ يِرٍ مَكُيٍ،عَ شْنْشِ عَ شْرْشْي رَ، عَ قَمَ نّ تُورِ بٍلٍبٍلٍ كُي.تّ مِنِمَ نّ عَ كّرّ كُي شْنّ شَ قٍ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سٍنيِ نَن يَ،«حَشَنكَتّ نَ بْنسْي مُرُتّلَ بّ.عٍ نَتّيٍ تٌنفٌمَ، نَشٍيٍ مُ كٍلِشِ ﭑ تَن مَ.عٍ سَاتّيٍ شِرِ مَ، ﭑ شَشِلِ مُ عٍ يَمَرِشِ نَشٍيٍ رَ.نَ كُي عٍ يُنُبِ شُن مَسَمَ تُ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حّنفِ لُشِ نّ عَلْ بَنبَرَنيِ نَشَن تٍمَ هَن مِشِ كْنيِ.عَ حَمَنّيٍ سُشُمَ نّ،عَ كَرَقٌي سَ عٍ مَ، عَ سٍ ندٍ رَ سٌ عٍ بَنفَنيِيٍ رَ،عَ عٍ شَنِن يِرٍ عٍ مُ وَ مَ سِفَقٍ دّن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نْ وٌ تَن بّيتِ بَمَ نّ نَ لْشْي عَلْ سَلِ تّمُي،وٌ بْحّيٍ سّيوَ مَ نّ عَلْ مِشِ نَشٍيٍ شُلٍ قٍمَ سِفَقٍ رَ عَلَتَلَ شَ فٍيَ قَرِ،عَلَتَلَ نَشَن لُشِ عَلْ قَنيٍ عِسِرَيِلَ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تَلَ عَ شُي شَاحّ رَ مِنِمَ نّ،عَ عَ سّنبّ مَسٍنمَ نّ شْنّ بٍلٍبٍلٍ نُن تّ كَسَرّ رَ.عَ قَمَ نّ سٍسَرِنيِ، فَلَنيِ، تُنّ شُنفبٍ، تُرُننَادّ، نُن بَلَبَلَن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لَتَلَ شُي قَمَ نّ عَسِرِيَكَيٍ بُتُشُندٍ،عَ عٍ رَبِرَ عَ شَ مَنفّ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 عٍ بْنبْ وُرِ شْرْشْي رَ تّمُي نَشّ،عَ شَ حَمَ بّيتِ بَمَ نّ مَشَسٍيٍ نُن كْرَيٍ شُي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تّ يِرٍ بَرَ يَءِلَن مَنفّ شِلِ مَ عَ رَكُيَ.عَ تِلِن، عَ عِفبٌ.يٍفٍ فبٍفبٍ مَلَنشِ نَ تّ بٍلٍبٍلٍ شَ قٍ رَ.عَلَتَلَ حّنفِ لُشِ نّ عَلْ تّ حَاشِ نَشَن فَنمَ عَ قَن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سِفَمَ مِسِرَ، عٍ عٍ يّتّ تَشُ مّننِ مَنفّ رَ.عٍ وَ مَ لُقٍ عَ شَ كَنتّ بُن مَ.عٍ نَ بِرِن نَبَ ﭑ تَن شَن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سِرَ مَنفّ شَ كَنتّ قِندِ مَ يَافِ نَن نَ وٌ بّ،لُقٍ عَ شَ نِينِ بُن مَ نَ وٌ تْورْ مَ نّ تُ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هَلِ وٌ كُنتِفِيٍ شّي سٌوَن نُن شَنّسِ مِسِرَ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بِرِن قَمَ لُدٍ يَافِ نَن كُي نَ حَمَ شَ قٍ رَ نَشَن مُ عٍ مَلِمَ.عٍ مُ وٌ دّ مّنمَ، عٍ وٌ رَيَافِمَ تُ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حَشَنكَتّ نَ نٍفٍوِ فبٍنفبٍرٍنيِ سُبٍيٍ بّ.عٍ بْشِ شْرْشْي نَن عِفِرِ مَ يّتّيٍ نُن بْشِمَسٍيٍ نَ دّننَشّ،عٍ شَ بَننَيَ شَنِنقٍ رَ سٌقَلٍيٍ نُن حْشْمّيٍ قَرِ حَمَ شْن مَ،نَشَن مُ قَتَ عٍ مَلِدٍ قٍقٍ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سِرَ شَ مَلِ قِندِ مَ قٍ قُقَقُ نَن تُن نَ!نَ نَن عَ رَ، ﭑ نَشَ يِ شِلِ سَ عَ شُن مَ؛ تُرُننَادّ تَفَنشِ.]]></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2026-08-15T13:57:58Z</dcterms:created>
  <dcterms:modified xsi:type="dcterms:W3CDTF">2026-08-15T13:57:58Z</dcterms:modified>
  <dc:title>Bible.com.au: عَننَبِ عٍسَيِ 30:1-33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