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رِ سَلَمُ نَ بِرَقٍ، يُدَيَ شُن نَ كَنَقٍ،بَرِ مَ عٍ عَلَتَلَ مَتَندِ مَ عٍ شَ وْيّنيِ نُن عٍ شَ وَلِ رَ،عٍ بَرَ مُرُتَ عَلَتَلَ شَ مَنفّ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كَارِنيِ قِندِ سٍيدٍ حَاشِ نَن نَ عٍ شِلِ مَ.عٍ يُنُبِ رَبَمَ كّنّ نَن مَ،عَلْ سٌدٌ مَكَ نَشٍيٍ مُ عٍ شَ يُنُبِ نْشُن.حَشَنكَتّ نَ عٍ بّ،عٍ نَ فبَلٌي نَن بّندُنقٍ عٍ يّتّ مَ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عَ قَلَ تِنشِنتْي بّ، عَ نَ كِرَ قَنيِ شْن مَ،عَ قَمَ نّ عَ شَ تِنشِنيِ سَرٍ سْتْ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شَنكَتّ نَ مِشِ حَاشِ تَن بّ،فبَلٌي قَمَ نّ عَ لِدٍ عَ حَاشِ رَ،عَ قَمَ نّ عَ شَ تِنشِنتَرٍيَ سَرٍ سْتْ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 مّيٍ نَن نَ ﭑ مَ حَمَ حَشَنكَتَقٍ،فِنّيٍ نَن نْي دْشْشِ عَ مَ،مَنفّيٍ نَ عَ رَلْيقٍ كِرَ حَاشِ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لَتَلَ بَرَ عَ عِكٍلِ كِيتِسَ يِرٍ،عَ شَ كَلَمُي تِنشِنشِ مَسٍن، عَ شَ كِيتِ سَ نْن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 عَ شَ حَمَ كُنتِفِيٍ نُن عَ مَنفّيٍ مَكِيتِقٍ يِ وْيّنيِ رَ،«وٌ بَرَ ﭑ مَ حَمَ شُن نَكَنَ.وٌ بَرَ مِسِكِينّيٍ مُحَ.]]></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ﭑ مَ حَمَ هَلَكِمَ مُنقٍ رَ؟وٌ سٍتَرٍيٍ تْورْ مَ مُنقٍ رَ؟»مَرِفِ عَلَتَلَ سّنبّمَ شُ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سِيٌنِ فِنّيٍ قِندِشِ يّتّ عِفبٌي نَن نَ،نَشٍيٍ عٍ حّرّ مَ عٍ شُنيِ رَكٍلِشِ،عٍ عٍ حّرّ مّرّ مّرّ رَ عٍ سَنكْنيِ شُنمَسٍيٍ نُ عٍ شُي رَ 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قَمَ نّ سُورِ رَ مِنِدٍ عٍ شُنيِ مَ،عَ عٍ شُنسّشّ بِرِن بَ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سِ بِرَقٍ يُدَيَ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عَلَتَلَ عٍ شَ شُنمَسٍ بِرِن بَمَ نّ عٍ يِ رَ؛ عٍ شَ سَنكْنيِ شُنمَسٍ تٌقَنيِيٍ، عٍ شَ كْنمَفٌرٍ، عٍ شَ شُنمَسٍ نَشٍيٍ مِسَالِشِ كِكٍ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تُلِرَ سٌي، عٍ شَ بّلّشّرَ سٌي، عٍ شَ مَقٍلٍنيِ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شُن مَشِرِ سٍيٍ، عٍ شَ سَنكْنيِ شُنمَسٍيٍ، عٍ شَ بّلّتِيٍ، عٍ شَ لَبُندّ سَسٍيٍ، عٍ شَ مَكَنتَسٍ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بّلّشّسٌلٍ شُرُندّيٍ، عٍ شَ حْي شُرُندّ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شُلُن دُفِيٍ، عٍ شَ دٌنمَ كُيٍيٍ، عٍ شَ دٌنمَ قَرِ عِفٌرٌي، عٍ شَ فبْنقْي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دُفِيٍ، عٍ شَ دٌنمَ بُنمَفٌرٍ، عٍ شَ شُنمَشِرِيٍ، نُن عٍ شَ مَقٍلٍنيِيٍ. عَلَتَلَ نَ بِرِن بَمَ نّ عٍ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 بْرْشِ نَن قِندِ مَ عٍ شَ لَبُندّ رَ.لُوتِ نَن قِندِ مَ عٍ شَ بّلّتِ رَ.عٍ شُنيِ دّنبّشِ بِمَ نّ.بّكِ نَن قِندِ مَ عٍ شَ دُفِ رَ.عٍ قَتٍ كِرِ تٌقَنيِ فَن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نتِدّفّمَ عٍ شَ مْرِيٍ قَشَمَ نّ،عٍ شَ حَلَمَيٍ قَشَمَ فٍرٍ نَن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يٌنِ حَمَ وَ شُي مِنِمَ نّ سُننُنيِ كُي،عَلْ كَاحّ فِنّ نَشَن دْشْ بْشِ مَ، عَ وَ.]]></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رِفِ عَلَتَلَ سّنبّمَ بَرَ نَتّ تٌنفٌدَرِ سَلَمُ نُن يُدَيَ شُن نَكَنَقٍ رَ.عَ شَ بَلٌي نُن يٍ بَ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 شَ حَلَمَيٍ نُن عٍ شَ سْورِيٍ رَفٌرٌ،عَ شَ عٍ شَ كِيتِسَيٍ نُن نَمِحْنمّيٍ رَ سَبَرِ،عَ شَ عٍ شَ سٍمَتٌي نُن عٍ شَ قٌرِيٍ مَكُيَ عٍ بٌو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شَ سْورِ مَنفّيٍ، عٍ شَ مَرَ سِمَيٍ، عٍ شَ وَلِكّ قَنيِيٍ،نُن عٍ شَ مِشِ كْوتَشِ بِرِن بَ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قَمَ قٌنِكٍيٍ نَن تِدٍ مَنفّيَ رَ عٍ شُن مَ،دِ مّيٍ نَن قَمَ دْشْدٍ عٍ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كَن قُمَ نّ عَ بٌورٍ مَ،قٌنِكٍيٍ تِمَ نّ شّمْشِيٍ كَنكٍ،قُيَنتٍيٍ قَن بَفَن مِشِ بِن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شِ ندٍ عَ قَلَمَ نّ عَ بَرِ بٌورٍ ندٍ بّ،«دٌنمَ قَنيِ تٌ نَ عِ تَن يِ رَ،عِ شَ قِندِ مُشُ شَ يَرٍرَتِ رَ،عِ شَ مَنفّيَ تٌنفٌ يِ حَشَسِ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 نفَشَكٍرٍنيِ عَ يَابِمَ نّ،«سٍرِبَ مُ نَ ﭑ نَ،دٌنمَ نُن دٌنسٍ يٌ مُ نَ ﭑ مَ بَنشِ كُي.وٌ نَشَ ﭑ قِندِ حَمَ شَ مَنفّ رَ.»]]></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2026-08-15T13:56:33Z</dcterms:created>
  <dcterms:modified xsi:type="dcterms:W3CDTF">2026-08-15T13:56:33Z</dcterms:modified>
  <dc:title>Bible.com.au: عَننَبِ عٍسَيِ 3:1-26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