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يِ 2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لُمَ نّ عَلْ كَامّتْي نَشَن شِيٍ سَ عَ نَ عَ دّفٍقٍ،كْنْ عَ قَ شُنُ كَامّ رَ عَ مَ.عَ لُمَ نّ عَلْ مِشِ نَشَن شِيٍ سَ عَ نَ يٍ مِنقٍ،كْنْ عَ قَ شُنُ يٍ شْلِ رَ عَ مَ.عَ لُمَ نَ كِ نّ نَ سْورِ فَلِ شَ قٍ رَ نَشَن نَ سِيٌنِ مِشِيٍ فٍرٍ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قِندِ وٌ بّ تّرّننَ رَ، وٌ دّ شَ عِشَرَ.وٌ وٌ يَيٍ رَشِ، وٌ شَ قِندِ دْنشُييٍ رَ.وٌ نَ دَفَلَنقٍ سِيسِ دَاشِ، كْنْ بٍيرٍ مُ عَ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ن وٌ رَشِشِ،عَ بَرَ وٌ شَ نَمِحْنمّيٍ يَيٍ بَلَن،عَ بَرَ وٌ شَ سٍمَتٌي شُنيِ مَكٌتٌ.]]></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لَامَتُنيِ لُشِ نّ عَلْ سّبّلِ مَتْنشُمَشِ. نَ سٌمَ مِشِ نَن يِ نَشَن قَتَ عَ شَرَندٍ عَلَكٌ عَ شَ عَ شَرَن، كْنْ عَ قَ عَ يَابِ، «ﭑ مُ نْمَ عَ شَرَندٍ وٌ بّ، بَرِ مَ عَ بَلَنشِ تْنشُ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نَ مُ عَ رَ، عَ لُشِ عَلْ سّبّلِ نَشَن سٌمَ مِشِ شَرَنتَرٍ يِ رَ عَلَكٌ عَ شَ عَ شَرَن، كْنْ عَ قَ عَ يَابِ، «ﭑ تَن مُ قَتَ عَ شَرَ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تَلَ شَ مَسٍنيِ نَن يَ؛«يِ حَمَ بَرَ قَ، عٍ شَ ﭑ مَتْشْ عٍ دّ رَ،كْنْ عٍ بْحّ تَن مَكُيَ ﭑ نَ.عٍ شَ بَتُي قِندِشِ عَدَ مَدِيٍ شَ يَامَرِ رَتِنمّقٍ نَن تُن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تٌشِ ﭑ مَن يِ حَمَ دّ عِشَرَ مَ نّ كَابَنَكٌي رَ.لْننِلَيٍ شَ لْننِ مُ فّمَ نَ كٌلٌندٍ،قٍ كٌلٌنيِيٍ مُ سٌمَ نَ قٍ كُ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حَشَنكَتّ نَ مِشِيٍ بّ نَشٍيٍ عٍ نْشُنمَ عَلَتَلَ مَ نَتّ كٌبِ رَبَقٍ رَ.عٍ تٌ عٍ شَ وَلِيٍ رَبَمَ دِ مِ نَن كُي،عٍ مَحْشُن، ‹ندٍ مُشُ تٌشِ؟ ندٍ عَ كٌلٌن مُشُ نَشَن نَبَ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دَشُحَ سّنبّ فبٌ.بّندّ نْمَ لُدٍ عَلْ عَ يَءِلَنمَ؟سٍ يَءِلَنشِ نْمَ عَ قَلَدٍ عَ يَءِلَنمَ بّ، عَ مُ ﭑ يَءِلَنشِ؟قّحّ نْمَ عَ قَلَدٍ عَ يَءِلَنمَ بّ، عَ شَشِلِ مُ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فبٍ مُ لُشِ لِبَن وٌندِ شَ مَسَرَ شّ رَ،شّ قَن شَ مَسَرَ وٌندِ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شَنكَتّ نَ دَرِ سَلَمُ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لْشْي، تُلِ شْرِيٍ كِتَابُي شَرَنمَيٍ شُي مّمَ نّ،دْنشُييٍ قَن مِنِمَ نّ دِ مِ شْورَ، عٍ سٍ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يّتّ مَفٌرٌي سّيوَ مَ نّ عَلَتَلَ رَ،مِسِكِينّيٍ سّيوَ مَ نّ عِسِرَيِلَ شَ سّنِيّنتْ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قُنمَلَ مُ لُمَ نَا سْنْن،مِشِ مَيٍلٍ لْيمَ نّ.قٍ كٌبِ رَبَيٍ لْيمَ نّ.]]></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مِشِ تْوحّفّمَ وُلٍ رَ، عٍ فَنتَنيِ عِتَلَمَ تِنشِنتْييٍ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شُبَ بْنسْي مَرِفِ شَ مَسٍنيِ نَن يَ نَشَن عِبُرَهِمَ شُن سَرَشِ؛«تٌ دَنفِ شَنبِ، يَشُبَ بْنسْي مُ يَافِمَ سْنْن،عَ بْحّ مُ رَحَاشُمَ عَ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دِيٍ نَ ﭑ مَ وَلِيٍ تٌ عٍ تَفِ،عٍ ﭑ شِلِ بِنيَمَ نّ،عٍ عٍ مَفٌرٌ مَ نّ يَشُبَ شَ سّنِيّنتْي بّ،عٍ فَاشُمَ نّ عِسِرَيِلَ مَرِفِ عَلَ 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عِقُشِ قَهَامُي سْتْمَ نّ،سْنشْي رَتٍيٍ تِنمَ نّ لْننِ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شَنكَتّ نَ عَرِيّلِ تَا بّ،مَنفّ دَوُدَ نُ سَبَتِشِ دّننَشّ.وٌ شَ نُ وٌ شَ سَلِيٍ رَبَ رَ حّ يٌ حّ عَلْ وٌ دَرِشِ عَ رَ كِ نَ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كْنْ ﭑ قَمَ نّ عَرِيّلِ شَ تّتّ رَبِلِندٍ،عَ قَ تْورْ فٍرٍ كُي، عَ شَ لُ عَلْ سّرّشّبَدٍ نَشَن دّشّ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ﭑ قَمَ نّ وٌ رَبِلِندٍ ﭑ مَ سْورِيٍ رَ،مُشُ شَ وَلِ رَبَ وٌ شَ تّتّ كَ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شَ قٍ قَمَ نّ مَفٌرٌدٍ هَن عَ لُ عَلْ وٌ شُي نَ مِنِقٍ بْشِ نَن بُن مَ.وٌ شَ وْيّنيِ مَكْلِكْلِمَ نّ كٍلِقٍ فَبُرِ كُ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يَشُييٍ وُيَمَ نّ عَلْ شُبُتَنيِ،عٍ شَ سْورِيٍ لُمَ نّ عَلْ مَالٍ لَفِ قٌيٍ مَ.كْنْ نَ تّمُي يَ مَفِرّ كٍرٍن كُي،]]></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سّنبّمَ قَمَ نّ سٍسَرِنيِ نُن فَلَنيِ رَ،بْشِ سّرّنمَ نّ، تُرُننَادّ فٌرٌ مَ نّ، تّ مِنِ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عَرِيّلِ يَشُييٍ لْيمَ نّ كٍرٍن نَ،عٍ قَ لُ عَلْ شِيٍ حَاشِ مِشِ رَشُنُمَ تّمُي نَشّ.نَ سْورِيٍ نُن عٍ شَ فٍرٍ سٌ وَلِ بِرِن حْنمَ نّ قٍوٌ.]]></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2026-08-15T13:57:10Z</dcterms:created>
  <dcterms:modified xsi:type="dcterms:W3CDTF">2026-08-15T13:57:10Z</dcterms:modified>
  <dc:title>Bible.com.au: عَننَبِ عٍسَيِ 29:1-24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