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َيِ 2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ِشِ عٍ يّتّ شَ بْشُنيِ تَفِ،عٍ بِرِن نْشْشِ عَ حَاش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 وَ مَ عٍ شَرَنقٍ؟عَ قَهَامُي قِمَ عٍ مَ؟عٍ لُشِ عَلْ دِيْرّ نَشٍيٍ دّ بَشِ عٍ نفَ شِحّ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 عَ شَ وْيّن عٍ بّ دِيْرّ دَاشِ.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قَمَ عَ مَسٍندٍ يِ حَمَ بّ شْحّ سَابُي رَ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َلَبُدٍ نَن يِ كِ، وٌ شَ وٌ مَلَبُ.يِرٍ رَشَرَشِ نَ عَ رَ.»كْنْ عٍ مُ تِن عٍ تُلِ مَتِدٍ عَ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َلَتَلَ قَمَ نّ مَسٍنيِ تِدٍ عٍ بّ دِيْرّ دَاشِ،عَلَكٌ عٍ شُن شَ رَكَنَ، يَشُييٍ شَ عٍ سُشُ، عٍ عٍ شَنِ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وَ، وٌ تَن مِشِ مَيٍلٍيٍ،وٌ تَن نَشٍيٍ دَرِ سَلَمُ يَمَرِ مَ،وٌ وٌ تُلِ مَتِ عَلَتَلَ شَ مَسٍنيِ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ّ، «مُشُ نُن سَيَ بَرَ سَاتَ،مُشُ نُن فَبُرِ بَرَ لَنيِ شِرِ.فبَلٌي يٌ مُ مُشُ لِمَ وٌن مَ كَنتَرِ كُي.»كْنْ عٍ نَ عٍ نْشُنقٍ وُلٍ شَنب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ٍ يَابِمَ نّ،«ﭑ بَرَ فّمّ هَفِفّ دْشْ سِيٌنِ،فّمّ قَنيِ نَشَن مُ كَنَمَ.لِمَنِيَ مُ بَمَ مِشِ يِ رَ نَشَن عَ تَشُمَ نَ فّمّ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تِنشِنيِ تِ سّرِيّ رَ،ﭑ بَرَ نْندِ سَ كِيتِ كِ رَ.وٌ شَ وُلٍ نَشٍيٍ قِندِشِ وٌ شَ كَنتَرِ رَ،بَنبَرَنيِ قَمَ نّ عٍ شَنِندٍ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شَنكَتّ نَ سَمَرِ ب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َاتّ، وٌ نُن سَيَ رَ، عَ كَنَمَ نّ،وٌ شَ لَنيِ، وٌ نُن فَبُرِ رَ، عَ قُلُنمَ نّ.فبَلٌي نْمَ نّ وٌ رَ عَ قَنيِ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شْرْشْي نَ وٌ لِ، عَ وٌ شُن نَكَنَمَ نّ،فّيسّفّ يٌ فّيسّفّ، قّيحّن يٌ قّيحّن، كْي يٌ كْي.وٌ نَ سٌ يِ قٍ كُي، وٌ عِقُمَ نّ فَاشُي رَ.»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شَ سَدٍ شُرُن، وٌ مُ نْمَ وٌ سَدٍ عَ مَ.وٌ شَ شِنبٍلِ دُفِ شُرُن، عَ مُ وٌ كَنتَمَ شِنبٍلِ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كٍلِمَ نّ عَلْ عَ كٍلِ ثٍرَ سِمِ فٍيَ قَرِ كِ نَشّ،عَ شْنْمَ نّ عَلْ عَ شْنْ فَبَيٌن فُلُنبَ كُي كِ نَشّ،عَلَكٌ عَ شَ عَ شَ وَلِ مَكَابَشِ رَب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وٌ بَ مَيٍلٍ تِقٍ،عَلَكٌ عَ نَشَ قَ فبِلٍن وٌ شِرِ رَ،بَرِ مَ عَلَ بَرَ عَ شَ نَتّ مَسٍن ﭑ بّ بْشِ كَنَقٍ رَ.»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وٌ تُلِ مَتِ ﭑ شُي رَ،وٌ وٌ تُلِ مَتِ ﭑ مَ مَسٍنيِ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 سَ شّ بُشَمَ تّمُي بِرِن؟عَ بّندّ رَ مَشَمَ لْشْي بِرِن؟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فّ بْشِ بُشَدٍ، عَ مُ سَنسِ فَرَنسَنمَ؟عَ مُ سَنسِ شْرِ بِرِن وٌلِمَ عَ كِ مَ؟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رِفِ عَلَ عَ شَرَن عَ سِ كِ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نسِ مْولِ ندٍ مُ بْنبْمَ وُرٍ رَ،عَ بْنبْمَ وُرِ نَن ن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شَنكَتّ نَ عٍقِرَ مِ تَا يّتّ عِفبٌي سِيسِلَيٍ بّ،نَشَن تِشِ فُلُنبَ كٌورٍ رَ،كْنْ عَ شَ تٌقَنيِ لُشِ نّ عَلْ سَنسِ قُفٍ لِسِشِ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نسِ مْولِ فبّتّ نْمَ بْنبْدٍ وُرٍ رَ،كْنْ عَ مُ رَدَنفِمَ عَ عِ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وَلِ كِ بِرِن قَتَنشِ عَلَتَلَ سّنبّمَ نَن مَ.عَ شَ وَلِيٍ مَكَابَ، عَ شَ قٍ قَنيِيٍ فبٌ.»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نبّمَيٍ نَن قَقٍ يِ كِ مَرِفِ شِلِ رَ،نَشَن لُشِ عَلْ تُرُننَادّ قٌيٍ شُنفبٍ،عَلْ بَلَبَلَن تُنّ نَشَن سّنبّ سَمَرِ شُن نَفٌرٌ 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قِرَ مِ تَا يّتّ عِفبٌي سِيسِلَيٍ بِرَ مَ نّ، عٍ مَبٌرٌ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سَنسِ قُفٍ لِسِشِ نَشَن تِشِ فُلُنبَ كٌورٍ رَ،عَ لُشِ نّ عَلْ شْرّ بٌفِ مْشِ نَشَن دٌنمَ كٍرٍني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، عَلَتَلَ سّنبّمَ لُمَ نّ عَلْ مَنفّ كَتَنيِ تٌقَنيِ عَ شَ حَمَ دْنشْييٍ ب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شِلِ تِنشِنشِ قِمَ نّ كِيتِسَيٍ مَ،عَ سّنبّ قِ سْورِيٍ مَ نَشٍيٍ نَ فٍرٍ ك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وٌ شَ سّرّشّدُبّيٍ نُن نَمِحْنمّيٍ بَرَ لْي.بٍيرٍ عٍ دَفَلَنمَ نّ،عٍ دَشُ لَامَتُنيِ تٌ تّمُي،عٍ مُ قَتَ قٍ تَفِ رَبَد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2026-08-15T13:57:10Z</dcterms:created>
  <dcterms:modified xsi:type="dcterms:W3CDTF">2026-08-15T13:57:10Z</dcterms:modified>
  <dc:title>Bible.com.au: عَننَبِ عٍسَيِ 28:1-29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