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شْنّ نَشَ دِن عٍ رَ،عَ عٍ شَنِن عَلْ قٌيٍ شُنف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شُبَ بْنسْي شَ يُنُبِيٍ شَقَرِ نَ كِ نّ.نَ كُي، عٍ نَشَ كُيٍ سّرّشّبَدٍيٍ كَنَ،عٍ نَشَ عَسٍرَ وُرِ مَسٌلِشِيٍ بَ عٍ شَ بْشِ مَ،عٍ نَشَ كُيٍ شَ سُرَيِ فَنسٍيٍ كَ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ا سّنبّمَيٍ بَرَ كِرٌ،عٍ قِندِ نّ يِرٍ رَبّحِنشِ رَ عَلْ فبٍنفبٍرٍنيِ.نِنفٍيٍ نُ لُمَ نَا عٍ دّ مَدٌندٍ،عٍ عٍ سَ، عٍ مّننِ وُرِ بُرّشّ بِرِن 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رِ سَلٌنيِيٍ نَ شَرَ، فِنّيٍ نُ عٍ فَن تّ رَ.حَمَ شَشِلِتَرٍ نَن نُ عَ رَ.عٍ دَالِ مَنفّ مُ كِنِكِنِشِ عٍ مَ نَ نَن مَ.نَشَن عٍ دَاشِ، نَ مُ هِننّشِ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لْشْي، عَلَتَلَ وُرِ بِلِيٍ عِمَشَمَ نّ، كٍلِ عٍقِرَتِ شُرٍ دّ رَ هَن مِسِرَ شُرٍ دّ رَ. عَ وٌ تَن عِسِرَيِلَ شَ دِيٍ بِرِن مَتٌنفٌمَ نّ كٍرٍن كٍرٍ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لْشْي، قٍرِ شُنفبٍ قٍمَ نّ، عَلَكٌ مِشِ نَشٍيٍ نُ لْيشِ عَسِرِيَ بْشِ مَ، عَ نُن نَشٍيٍ نُ يٍنسٍنشِ مِسِرَ بْشِ مَ، عٍ بِرِن فبِلٍنمَ نّ، عٍ قَ سُيِدِ عَلَتَلَ بّ فٍيَ سّنِيّنشِ قَرِ دَرِ سَلَ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كِسِ]]></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شْي، عَلَتَلَ نِنفِنَنفّ مَفَاشُشِ حَشَنكَتَمَ نّ عَ شَ سَنتِدّفّمَ شُنفبٍ رَ.نَ شِلِ لٍوِتَن، عَ سَبَتِشِ بَا نَن مَ.عَ سُشُقٍ شْرْشْ، بَرِ مَ عَ سَلَشُن عَ فبٍ رَ،كْنْ عَلَتَلَ عَ سْنتْ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لْشْي، وٌ شَ بّيتِ بَ ﭑ مَ وّنِ بِلِ قَنيِيٍ شَ 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ن عَلَتَلَ نَن نَ عَ كَنتَمَ رَ.ﭑ يٍ سَمَ نّ عَ مَ تّمُي بِرِن.ﭑ عَ كَنتَمَ نّ كْي نُن يَنيِ رَ عَلَكٌ مِشِ يٌ نَشَ عَ تْو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شْنْ شْنْ، كْنْ شَ ﭑ سَ تُنبٍيٍ لِ نَا،ﭑ عٍ فٍرٍ مَ نّ، ﭑ تّ دِن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عَ سَ لِ عٍ نَشَ قَ ﭑ يِرٍ لَنيِ شِرِدٍ،ﭑ تِنمَ نّ عَ رَ عَ قَ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لْشْي نَ قَقٍ، يَشُبَ بْنسْي عَ سَنكٍ سْرْنمَ نّ،عِسِرَيِلَ بْنسْي عَ سَلٌنيِيٍ نُن عَ قُفٍيٍ رَ مِنِ،عَ دُنِحَ رَقٍ عَ بٌفِ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يَشُبَ بْنسْي بْنبْ نّ،عَلْ عَ عٍ يَشُييٍ بْنبْ كِ نَشّ؟عَ عٍ قَشَ نّ، عَلْ عَ عٍ قَشَ كِ نَشّ؟]]></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2026-06-15T08:47:54Z</dcterms:created>
  <dcterms:modified xsi:type="dcterms:W3CDTF">2026-06-15T08:47:54Z</dcterms:modified>
  <dc:title>Bible.com.au: عَننَبِ عٍسَيِ 27:1-13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