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 سّنبّمَ شَ بّ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عٍ يِ بّيتِ نَن بَمَ يُدَيَ بْشِ مَ؛عَلَ بَرَ تَا سّنبّمَ قِ وٌن مَ،نَشَن شَ تّتّ قِندِ مَ كِسِ رَ وٌ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ادّ شَ رَبِ، حَمَ تِنشِنشِ شَ سٌ،حَمَ نَشَن مُ لَنلَنتٍيَ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حَنِفٍ قَن،عَ قِندِ مَ بْحّسَ كَنيِ نَن نَ،بَرِ مَ عَ لَشِ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يّتّ تَشُ عَلَتَلَ رَ تّمُي بِرِن،بَرِ مَ عَلَتَلَ نَن نَ عَلَ رَ نَشَن نَ عَبَدَن،نَشَن سّنبّ فبٌ عَلْ قَ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 يّتّ عِفبٌي رَفٌرٌ،عَ عٍ شَ تَا عِتٍشِ عِفٌرٌ، عَ قِندِ شُ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سِكِينّيٍ نُن سٍتَرٍيٍ نَشَن عِبٌرٌ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عَلَتَلَ تِنشِنشِ، عِ تِنشِنتْي شَ قٍ سْونّيَ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حّرّ مَ عِ شَ سّرِيّ نَن مَ، مُشُ شَشِلِ تِشِ عِ رَ.مُشُ عِ شِلِ مَتْشْمَ مُشُ بْحّ بِ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نِي يَتِ هَيِ نَ عِ مَ كْي رَ، عَ عِ قٍنمَ فّيسّفّ.عِ نَ عِ شَ كِيتِ سَ دُنِحَ مَ،نَ نَن دُنِحَ مِشِيٍ مَتِنكَنمَ تِنشِ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مِشِ حَاشِيٍ تَن، هَلِ عٍ كِنِكِنِ عٍ مَ،عٍ مُ بِرَ مَ تِنشِنيِ قْشْ رَ.هَلِ حَمَ بِرِن بِرَ مَ تِنشِنيِ قْشْ رَ،عٍ تَن تٌندِ مَ نّ فبِلٍندٍ قٍ حَاشِ قْشْ رَ،عٍ مُ فَاشُمَ عَلَتَلَ شَ مَنفّيَ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عِ سّنبّ فبٌ، كْنْ عٍ مُ نَ تٌمَ.عِ شَنُنتٍيَ نَشَن سَشِ عِ شَ حَمَ مَ، عَ نِيَ عٍ شَ نَ تٌ،نَ شَ قِندِ عٍ بّ يَافِ رَ، عِ شَ تّ قَ عٍ فَ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عِ بَرَ بْحّسَ قِ مُشُ مَ،بَرِ مَ عِ تَن نَن مُشُ شَ وَلِ بِرِن نَكَمَلِمَ مُشُ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رِفِ عَلَتَلَ، مَرِفِ فبّتّيٍ بَرَ نْي دْشْ مُشُ مَ بَقٍ رَ عِ تَن نَ،كْنْ مُشُ عِ تَن نَن كٍرٍن بَتُ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مَرِفِيٍ بَرَ قَشَ، عٍ مُ بَلٌمَ سْنْن،عٍ نِي مُ كٍلِمَ عَبَدَن.عِ بَرَ كٍلِ عٍ شِلِ مَ، عِ عٍ سْنتْ.عِ بَرَ عٍ شَ قٍ بِرِن نَلْ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عِ بَرَ عِ شَ حَمَنّ رَفبٌ يّ،عِ بَرَ عٍ شَ بْشِ نَانِنيِيٍ مَسَرَ، بْشِ شَ فبٌ.عِ بَرَ مَتْشْي سْتْ نَ قٍ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عٍ نُ نَ عِ قٍنقٍ عِ شَ حَشَنكَتّ كُي،عٍ قَ عِ مَشَ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عٍ شُي عِتٍمَ عِ مَ عَلْ فِنّ نَشَن نَ دِ بَرِقٍ تْو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بَرَ تْورْ نَ دِ بَرِقٍ كُي،كْنْ نَ قٍ قِندِشِ قُقَقُ نَن نَ.مُشُ مُ وَلِ يٌ رَبَشِ نَشَن قِندِشِ كِسِ رَ دُنِحَ بّ،عٍ مُ كِسِ سْتْ مُشُ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 تَن نَن قَشَ مِشِيٍ رَكٍلِمَ قَشّ مَ.«وٌ تَن نَشٍيٍ سَشِ بّندّ بُن مَ،وٌ شَ كٍلِ، وٌ شَ سّيوَ.وٌ لُشِ نّ عَلْ شِنِ سٌفٍ نَشَن رَلْيمَ.وٌ قَن نَلْيمَ نَ كِ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 حَمَ، وٌ شَ فبِلٍن وٌ شْنيِ،وٌ شَ نَادّ بَلَن سَابِ رَ.وٌ شَ وٌ نْشُن دٌندٌرٌنتِ هَن يِ شْنّ شَ دَنفِ سِن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قَمَ نّ كٍلِقٍ عَ شْنيِ،عَ قَ دُنِحَ مِشِيٍ رَتْن عٍ شَ يُنُبِيٍ شَ قٍ رَ.بْشِ وُلِ دّنتّفّمَ نّ عَ نَشَن مِنشِ،عَ مُ مِشِ قَشَشِيٍ رَفَتَمَ سْ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عَننَبِ عٍسَيِ 26:1-21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