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حّرّ مَ عِ شَ سّرِيّ نَن مَ، مُشُ شَشِلِ تِشِ عِ رَ.مُشُ عِ شِلِ مَتْشْمَ مُشُ بْحّ بِرِ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 نِي يَتِ هَيِ نَ عِ مَ كْي رَ، عَ عِ قٍنمَ فّيسّفّ.عِ نَ عِ شَ كِيتِ سَ دُنِحَ مَ،نَ نَن دُنِحَ مِشِيٍ مَتِنكَنمَ تِنشِ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مِشِ حَاشِيٍ تَن، هَلِ عٍ كِنِكِنِ عٍ مَ،عٍ مُ بِرَ مَ تِنشِنيِ قْشْ رَ.هَلِ حَمَ بِرِن بِرَ مَ تِنشِنيِ قْشْ رَ،عٍ تَن تٌندِ مَ نّ فبِلٍندٍ قٍ حَاشِ قْشْ رَ،عٍ مُ فَاشُمَ عَلَتَلَ شَ مَنفّيَ 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عِ سّنبّ فبٌ، كْنْ عٍ مُ نَ تٌمَ.عِ شَنُنتٍيَ نَشَن سَشِ عِ شَ حَمَ مَ، عَ نِيَ عٍ شَ نَ تٌ،نَ شَ قِندِ عٍ بّ يَافِ رَ، عِ شَ تّ قَ عٍ فَ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عِ بَرَ بْحّسَ قِ مُشُ مَ،بَرِ مَ عِ تَن نَن مُشُ شَ وَلِ بِرِن نَكَمَلِمَ مُشُ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مَرِفِ عَلَتَلَ، مَرِفِ فبّتّيٍ بَرَ نْي دْشْ مُشُ مَ بَقٍ رَ عِ تَن نَ،كْنْ مُشُ عِ تَن نَن كٍرٍن بَتُ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مَرِفِيٍ بَرَ قَشَ، عٍ مُ بَلٌمَ سْنْن،عٍ نِي مُ كٍلِمَ عَبَدَن.عِ بَرَ كٍلِ عٍ شِلِ مَ، عِ عٍ سْنتْ.عِ بَرَ عٍ شَ قٍ بِرِن نَلْ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عِ بَرَ عِ شَ حَمَنّ رَفبٌ يّ،عِ بَرَ عٍ شَ بْشِ نَانِنيِيٍ مَسَرَ، بْشِ شَ فبٌ.عِ بَرَ مَتْشْي سْتْ نَ قٍ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عٍ نُ نَ عِ قٍنقٍ عِ شَ حَشَنكَتّ كُي،عٍ قَ عِ مَشَن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عٍ شُي عِتٍمَ عِ مَ عَلْ فِنّ نَشَن نَ دِ بَرِقٍ تْورّ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ا سّنبّمَ شَ بّي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بَرَ تْورْ نَ دِ بَرِقٍ كُي،كْنْ نَ قٍ قِندِشِ قُقَقُ نَن نَ.مُشُ مُ وَلِ يٌ رَبَشِ نَشَن قِندِشِ كِسِ رَ دُنِحَ بّ،عٍ مُ كِسِ سْتْ مُشُ سَابُ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عِ تَن نَن قَشَ مِشِيٍ رَكٍلِمَ قَشّ مَ.«وٌ تَن نَشٍيٍ سَشِ بّندّ بُن مَ،وٌ شَ كٍلِ، وٌ شَ سّيوَ.وٌ لُشِ نّ عَلْ شِنِ سٌفٍ نَشَن رَلْيمَ.وٌ قَن نَلْيمَ نَ كِ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مَ حَمَ، وٌ شَ فبِلٍن وٌ شْنيِ،وٌ شَ نَادّ بَلَن سَابِ رَ.وٌ شَ وٌ نْشُن دٌندٌرٌنتِ هَن يِ شْنّ شَ دَنفِ سِندٍ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قَمَ نّ كٍلِقٍ عَ شْنيِ،عَ قَ دُنِحَ مِشِيٍ رَتْن عٍ شَ يُنُبِيٍ شَ قٍ رَ.بْشِ وُلِ دّنتّفّمَ نّ عَ نَشَن مِنشِ،عَ مُ مِشِ قَشَشِيٍ رَفَتَمَ سْنْ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لْشْي عٍ يِ بّيتِ نَن بَمَ يُدَيَ بْشِ مَ؛عَلَ بَرَ تَا سّنبّمَ قِ وٌن مَ،نَشَن شَ تّتّ قِندِ مَ كِسِ رَ وٌن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ادّ شَ رَبِ، حَمَ تِنشِنشِ شَ سٌ،حَمَ نَشَن مُ لَنلَنتٍيَ كَ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شَن حَنِفٍ قَن،عَ قِندِ مَ بْحّسَ كَنيِ نَن نَ،بَرِ مَ عَ لَشِ عِ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وٌ يّتّ تَشُ عَلَتَلَ رَ تّمُي بِرِن،بَرِ مَ عَلَتَلَ نَن نَ عَلَ رَ نَشَن نَ عَبَدَن،نَشَن سّنبّ فبٌ عَلْ قَن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بَرَ يّتّ عِفبٌي رَفٌرٌ،عَ عٍ شَ تَا عِتٍشِ عِفٌرٌ، عَ قِندِ شُ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سِكِينّيٍ نُن سٍتَرٍيٍ نَشَن عِبٌرٌن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ن عَلَتَلَ تِنشِنشِ، عِ تِنشِنتْي شَ قٍ سْونّيَمَ نّ.]]></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2026-06-13T22:39:12Z</dcterms:created>
  <dcterms:modified xsi:type="dcterms:W3CDTF">2026-06-13T22:39:12Z</dcterms:modified>
  <dc:title>Bible.com.au: عَننَبِ عٍسَيِ 26:1-21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