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25: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سَيَ شَ قٍ كَنَمَ نّ عَبَدَن.وٌن مَرِفِ عَلَتَلَ يَيٍ مَقُرُكُمَ نّ يَتَفِ بِرِن مَ،عَ عَ شَ حَمَ شَ يَافِ بِرِن بَ دُنِحَ يَ شْرِ.عَلَتَلَ شُي نَن نَ كِ.]]></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لْشْي عٍ عَ قَلَمَ نّ،«وٌن مَرِفِ عَلَ نَن يِ كِ وٌن وٌن شَشِلِ تِشِ نَشَن نَ.عَ بَرَ وٌن نَكِسِ.عَلَتَلَ نَن يِ كِ وٌن وٌن شَشِلِ تِشِ نَشَن نَ.وٌن شَ سّيوَ عَ شَ كِسِ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شْنيّ لُمَ نّ يِ فٍيَ قَرِ،كْنْ مٌوَبَكَيٍ مَبٌرٌنمَ نّ عَلْ سّ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كَتَمَ نّ عٍ شَ عٍ بَ عَ يِ رَ،كْنْ عَلَتَلَ عٍ شَ يّتّ عِفبٌيَ رَفٌرٌ مَ نّ،عَ عٍ سّنبّ بِرِن حْ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عٍ شَ يِرٍ مَكَنتَشِيٍ رَبِرَ مَ نّ،عَ نَ بِرِن بُتُشُن هَن عَ قِندِ شُبٍ رَ.عَ عٍ شَ يّتّ عِفبٌيَ رَفٌرٌ مَ نّ قٍوٌ.]]></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تْورْ مِشِ شَ كَنتَرِ نَ عَلَ نَن 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ﭑ مَرِفِ نَ عِ تَن نَن نَ.ﭑ عِ شِلِ مَتْشْمَ نّ عِ شَ قٍ مَكَابَشِيٍ شَ قٍ رَ،عِ نَشٍيٍ نَتّشِ كَبِ تّمُي شْنكُيٍ دُفُتّفّحَ 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بَرَ مُشُ يَشُييٍ شَ تَا مَكَنتَشِ رَبِرَ،عَ قِندِ فّمّ يٍنسٍنشِيٍ رَ نَشَن مُ تِمَ سْنْ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نَن عَ رَ حَمَ سّنبّمَيٍ عِ مَتْشْمَ نّ،سِ حَاشِيٍ قَ عِ بِنيَ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قِندِشِ مِسِكِينّ شَ كَنتَرِ نَن نَ،يِرٍ مَكَنتَشِ تْورْ مِشِ لُمَ دّننَشّ.عِ لُشِ عَلْ بَنشِ قَنيِ تُرُننَادّ كُي،عَلْ بَفٍ نَشَن تِشِ سٌفٍ يَ مَ.سِ حَاشِ مَنِيَشِ تُرُننَادّ نَن نَ نَشَن بْنبْمَ بَنشِ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لُ عَلْ وُيٍنيِ نَشَن نَ فبٍنفبٍرٍنيِ مَ.عِ حَمَنّ شَ سْنشْي رَشِنبٍلِمَ نّ،عَلْ نُشُي نِينِ ندٍ بَمَ سٌفٍ شَ وُيٍنيِ رَ كِ نَشّ.نَ حَمَ حَاشِ شَ سِفِ سَ دَنمَ نَ كِ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 فٍيَ قَرِ، عَلَتَلَ سّنبّمَ قَمَ نّ شُلُنيِ بٍلٍبٍلٍ تِدٍ،حَمَ بِرِن شَ مِنسٍ نُن دٌنسٍ حْشُنمّيٍ لِ نَا.]]></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 فٍيَ قَرِ، عَلَتَلَ قَمَ نّ مَقٍلٍنيِ بَدٍ بْنسْي بِرِن مَ،]]></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2026-08-15T13:57:52Z</dcterms:created>
  <dcterms:modified xsi:type="dcterms:W3CDTF">2026-08-15T13:57:52Z</dcterms:modified>
  <dc:title>Bible.com.au: عَننَبِ عٍسَيِ 25:1-12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