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بَنيِ نُن كْرَ شُي دَنمَ نّ،شُلُنيِ يٍنسٍ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يٍ مُ عٍ سّيوَ مَ سِفِ شُي رَ،دٌنسٍ يَتِ مُ رَقَنمَ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ا كَنَشِ لُمَ نَ كِ نّ تُن،عَ بَنشِيٍ بِرِن بَ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نشْي تٍمَ نّ تَا كُي مِنسٍ نُن دٌنسٍ شَ قٍ رَ.سّيوّ بَرَ حْن، حّلّشِنيِ بَرَ سِ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نتْي نَن تُن لُمَ تَا كُي قَ،تَا نَادّ كَنَ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حَشَنكَتّ نَ حْن دُنِحَ بّندّ قُحِ قَرِ حَمَنّيٍ تَفِ،نَ لُمَ نّ عَلْ عٌلِوِ بِلِ نَشَن عِمَشَمَ عَلَكٌ عَ بٌفِيٍ شَ بَ،نَ لُمَ نّ عَلْ سَنسِ تْنسْي كٍرٍن كٍرٍن نَشٍيٍ لُمَ شّ مَ شّ شَبَيٍ دَنفِ شَن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شٍيٍ نَ سٌفٍفٌرٌدٍ بِرِ،نٍيٍ عٍ شُي عِتٍمَ نّ سّيوّ رَ،عٍ بّيتِ بَ عَلَتَلَ مَتْشْ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يٍ نَ سٌفٍتٍدٍ بِرِ،نٍيٍ عَلَتَلَ مَتْشْمَ نّ،عٍ عِسِرَيِلَ مَرِفِ عَلَتَلَ شِلِ مَتْشْ بَا سُرِ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لِقٍ دُنِحَ تُنشُن نَانِيٍ رَ،وٌن بّيتِ مّمَ نّ نَشَن عَ قَلَمَ،«نْرّ كَنيِ نَن تِنشِنتْي رَ.»كْنْ ﭑ تَن نَشَ عٍ يَابِ،«ﭑ شُن نَكَنَقٍ، ﭑ قَتٍ نَ بَقٍ ﭑ مَ.حَشَنكَتّ نَ ﭑ بّ.تِنشِنتَرٍيٍ بَرَ ﭑ يَنقَ عَ حَا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بَلٌي نَن وٌ لِمَ، وٌ تَن دُنِحَ مِشِ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حَ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نَ عَ فِ نَ فبَلٌي يَ رَ، عَ بِرَ مَ يِلِ نَن كُي.نَشَن نَ تٍ نَ يِلِ كُي، يّلّ نَن دُ سُمَ عَ شُن نَ.كٌورٍ وَلَشّ بِرَ مَ نّ،بْشِ قَن سّ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حَ كَنَمَ نّ، عَ عِبْو، عَ سّ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دَفَلَنمَ نّ عَلْ سِيسِلَ،عَ عِمَشَ عَلْ بَفٍ تُرُننَادّ مِنِ تّمُي،بَرِ مَ عَ شَ يُنُبِيٍ بَرَ فبٌ.عَ بِرَ مَ نّ، عَ مُ كٍلِمَ سْ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لْشْي عَلَتَلَ كٌورٍ دَالِيٍ نُن دُنِحَ مَنفّيٍ حَشَنكَتَمَ نّ عٍ شَ وَلِ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مَ نّ مَلَندٍ يِرٍ كٍرٍن عَلْ فٍيلِمَنِيٍ نَشٍيٍ نَ فٍيلِ كُي.عٍ بُمَ نّ نَا هَن عٍ قَ كِي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كٍ نُن سٌفٍ لْيمَ نّ،مَنفّ عَلَتَلَ يَامَرِ تِمَ نّ سِيٌنِ فٍيَ قَرِ دَرِ سَلَمُقٌرِيٍ يَ عِ عَ نْرّ قَنيِ بُ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قَمَ نّ دُنِحَ كَنَدٍ،سٍسٍ مُ لُ بْشِ مَ سْنْن،عَدَ مَدِيٍ يٍنسٍ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بِرِن لُمَ تْورّ نَن كُي؛سّرّشّدُبّ نُن حَمَ، كُنتِفِ نُن كٌنيِ،فِنّ بَنشِ كَنيِ نُن كٌنيِ فِنّ، يُلّ نُن سَرٍ سٌي،يٍقُ تِ نُن سٍتَرٍ، دٌنِ تٌنفٌي نُن دٌنِ كَ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حَ قَمَ نّ كَنَدٍ،عَ عِسٍيٍ بِرِن حْنمَ نّ عَ مَ.عَلَتَلَ شُي نَن نَ 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حَ تُشُنسَنمَ نّ، عَ عِشَرَ مَ نّ،كُنتِفِيٍ يَتِ هَلَكِ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حَ مِشِيٍ بَرَ دُنِحَ كْسْ،عٍ بَرَ عٍ كٌبٍ سٌ سّرِيّ رَ،عٍ عَلَ شَ يَامَرِيٍ مَتَندِ،عٍ عَ شَ سَاتّ كَ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ن عَ رَ عَلَتَلَ دُنِحَ هَلَكِمَ،نَ كٌتٍ دُ سُ عَدَ مَدِيٍ شُن نَ،دُنِحَ مِشِيٍ مُ فبٌ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شَبَ تّمُي سَنسِيٍ شُرُنمَ نّ،شّ شَبَيٍ نِمِسَ.]]></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2026-06-13T22:39:16Z</dcterms:created>
  <dcterms:modified xsi:type="dcterms:W3CDTF">2026-06-13T22:39:16Z</dcterms:modified>
  <dc:title>Bible.com.au: عَننَبِ عٍسَيِ 24:1-23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