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دٍ يِ نَتّ تٌنفٌشِ تِرٍ شِلِ مَ،عَ تَن نَشَن نُ مَنفّ تِمَ،عَ تَن نَشَن شَ يُلّيٍ نُ قِندِشِ كُنتِفِيٍ رَ،عَ تَن نَشَن شَ يُلّيٍ نُ بِنيَشِ دُنِحَ بِ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سّنبّمَ نَن يِ نَتّ تٌنفٌشِ،عَلَكٌ يّتّ عِفبٌيَ شَ كَنَ،شِلِ شُنفبٍ كَنيِيٍ شَ مَفٌ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رَ سِسِكَيٍ، وٌ شَ بْشِ رَوَلِ عَلْ عَ رَبَمَ نِلِ شُرٍ دّ رَ كِ نَشّ،بَرِ مَ سِدْن نُن تِرٍ شَ وَقُيٍ مُ نَ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بَرَ عَ بّلّشّ عِتَلَ بَا شُن مَ،عَ بَرَ مَنفّيَيٍ رَ سّرّن.عَ بَرَ يَامَرِ قِ قٍنِسِيَ شَ يِرٍ مَكَنتَشِيٍ شَ كَ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تَن سِدْن تَا تٌقَنيِ،عِ مُ لُمَ بٍرٍ رَ سْنْن،عٍ قَمَ نّ عِ شُن نَكَنَدٍ قٍوٌ.هَلِ وٌ وٌ فِ سِثِرِ سُرِ مَ،وٌ مُ بْحّسَ سْتْ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لِدٍ بْشِ مَتٌ بَ. عٍ شُن بَرَ رَكَنَ.عَسِرِيَكَيٍ بَرَ سَ وُلَءِ سُبٍيٍ سَفٌي.عٍ بَرَ عٍ شَ يِرٍ مَكَنتَشِيٍ رَبِلِن،عٍ قَ عٍ فٍرٍ هَن سٍسٍ مُ لُشِ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رَ سِسِ كُنكُي كَنيِيٍ، وٌ شَ وٌ وَ شُي عِتٍ،بَرِ مَ وٌ شَ وَقُ مَكَنتَشِ شُن بَرَ رَكَ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رٍ لُمَ نّيمُي نَن كُي هَن حّ تٌنفٌ سٌلٌقٍرٍ، مَنفّ كٍرٍن شَ بُي شَسَبِ. حّ تٌنفٌ سٌلٌقٍرٍ رَحْنيِ، قٍ قَمَ رَبَدٍ تِرٍ بّ عَلْ عَ قَلَشِ سِفِ كُي لَنفٌي فِنّ شَ قٍ رَ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ن لَنفٌي فِنّ، بِرِن نّيمُشِ نَشَن مَ،عِ شَ كْرَ بْنبْ عَ قَنيِ رَ تَا كُي،عِ شَ سِفِ سَ عَلَكٌ مِشِيٍ شَ رَتُ عِ شَ 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 تٌنفٌ سٌلٌقٍرٍ رَحْنيِ، مَرِفِ عَ يَ رَقِندِ مَ نّ تِرٍ مَ. عَ فبِلٍنمَ نّ عَ شَ لَنفٌيحَ قٌرِ مَ، عَ عَ يّتّ سَ دُنِحَ مَنفّيَيٍ بِرِن سَفٌي كْبِرِ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رٍ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 شَ فٍينِ قَمَ رَوَلِدٍ عَلَتَلَ شَ قٍ نَن كُي. عَ مُ نْمَ نَ رَفَتَدٍ عَ يّتّ بّ، عَ لُمَ مِشِيٍ نَن بّ نَشٍيٍ بِرَ مَ عَلَتَلَ قْشْ رَ، عَلَكٌ عٍ شَ دٌنمَ قَنيِيٍ نُن بَلٌي فبٍفبٍ سْ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شَنكَتّ نَ تِرٍكَيٍ بّ.«تَرَ سِسِ كُنكُي كَنيِيٍ، وٌ شَ وٌ وَ شُي عِتٍ،بَرِ مَ تِرٍ بْشِ شُن بَرَ رَكَنَ.بَنشِ مُ لُمَ نَا سْنْن،وَقُ بِرِن بَرَ كَنَ.»سِثِرِكَ ندٍيٍ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وٌ سَبَرِ، وٌ تَن نَشٍيٍ سَبَتِشِ بَا دّ رَ،وٌ تَن نَشٍيٍ قِندِشِ يُلّيٍ رَ سِدْن تَا كُي،وٌ تَن نَشٍيٍ بَرَ نَاقُلِ سْتْ يُلّيَ رَ وَقُ دّ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ا بَرَ عَ نِيَ وٌ شَ سَنسِ شْرِ سْتْ كٍلِقٍ سِشٌرِ.دَشَمُي نَشَن مِنِ نِلِ شُرٍ دّ رَ، نَ نَن قِندِشِ بَننَيَ رَ وٌ بّ.حَمَنّيٍ شَ مَكِتِ شُنفبٍ رَبَ نّ وٌ شْ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دْنكَيٍ، وٌ يَافِ، وٌ تَن نَشٍيٍ شَ نْي نُ نَ بَا شُن مَ.شُي ندٍ مِنِمَ كٍلِقٍ بَا مَ، عَ نَشّ،«ﭑ لُشِ نّ عَلْ دِ بَرِتَرٍ،نَشَن مُ دِ بَرِ شْنّ كٌلٌن،نَشَن مُ دِ يٌ بَرِ مَ،نَشَن مُ دِ يٌ رَ مْمَ، شّمّ شَ نَ مُ عَ رَ فِ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سِرَكَيٍ نَ نَ شِبَارُ مّ تِرٍ شَ قٍ رَ،عٍ قَمَ نّ فَاشُ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سِفَ تَرَ سِسِ.وٌ تَن نَشٍيٍ نَ بَا دّ رَ، وٌ شَ وٌ وَ شُي عِ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نفٍ وٌ شَ تَا نُ نَ حّلّشِنيِ نَن كُي،كْنْ يَكْسِ ندٍ وٌ شَ مِشِيٍ شَنِنشِ يِرٍ مَكُيٍ؟]]></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عَننَبِ عٍسَيِ 23:1-18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