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سٍ مُ لُشِ وٌ نُن وٌ يَشُييٍ تَفِ سْنْن.نَ لْشْي وٌ نَشَ فٍرٍ سٌسٍيٍ تٌنفٌ نَشَن نُ نُ مَنفّ شَ بَن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عَ تٌ يَلٍ فبٍفبٍ نُ بَرَ تِ دَوُدَ شَ تَا تّتّ مَ.وٌ نَشَ يٍ رَفَتَ يِرٍ ندٍ لَنبَ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شَ دَرِ سَلَمُ بَنشِيٍ مَتٌ، وٌ قَ ندٍ رَبِرَ عَلَكٌ وٌ شَ تّتّ سّنبّ سٌ.]]></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يٍ رَفَتَدٍ يَءِلَن تّتّ قِرِنيِيٍ تَفِ،يٍ سَمَ نَشَن كُي كٍلِقٍ يٍ رَفَتَدٍ قٌرِ.كْنْ وٌ مُ وٌ يَ رَقِندِشِ عَلَ مَ نَشَن نُ بَرَ نَ قٌرِ يَءِلَن.وٌ مُ لَ عَ يَءِلَنمَ رَ نَشَن نُ بَرَ نَتّ تٌنفٌ نَ وَلِ شَ قٍ رَ كَقِ عَ رَ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رِفِ عَلَتَلَ نُ بَرَ شِلِ تِ نَ لْشْي حَمَ شَ وَ سُننُنيِ كُي،وٌ شَ وٌ شُنيِيٍ بِ، وٌ شَ سُننُنيِ دُفِ رَفٌرٌ وٌ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وٌ مُ تِن نَ رَ، وٌ نَشَ شُلُنيِ تِ حّلّشِنيِ كُي،وٌ نِنفٍ نُن يّشّي قَشَ وٌ نَشٍيٍ دٌنمَ،وٌ وّنِ مِن عَ قَلَقٍ رَ،«وٌن شَ وٌن دّفٍ، وٌن شَ وٌ مِن، بَرِ مَ تِنَ وٌن قَشَ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سّنبّمَ بَرَ عَ مَسٍن ﭑ بّ، عَ نَشّ،«وٌ شَ يِ يُنُبِ تَن مُ شَقَرِ مَ هَن وٌ قَشَ لْشْي.»مَنفّ عَلَتَلَ شُي نَن يِ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مَنفّ عَلَتَلَ نَشَ عَ مَسٍن ﭑ بّ، عَ نَشّ،«سِفَ مَنفّ بَنشِ شُنيِ سٍبِنَ يِرٍ، عَ قَلَ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فبٍ نَ مُنسٍ رَ بٍ؟ندٍ نَ عِ بّ بٍ نَشَن عَ نِيَمَ عِ شَ فَبُرِ تٌقَنيِ فٍ يِ فٍيَ قَ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فبٍ مُ لُشِ، عَلَتَلَ شَ عِ سُشُ، عَ شَ عِ وٌلِ يِرٍ مَكُيٍ.عَ عِ مَشِرِ مَ نّ عَلْ كٌ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حَشَن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عِ وٌلِ بْشِ بٍلٍبٍلٍ ندٍ مَ.عِ تَن نُن عِ شَ سْورِ رَفِسٍ قَنيِيٍ شَ قٍ حْنمَ مّننِ نّ،عِ تَن نَشَن عِ شَ مَنفّ بْنسْي رَيَا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 كٍرِ مَ نّ عِ شَ وَلِدٍ،ﭑ عِ تِدٍ بَمَ نّ عِ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لْشْي ﭑ شِلِكِيَ شَ دِ عٍلِيَكِمِ شِلِمَ نّ، عَ شَ ﭑ مَ وَلِ رَ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عِ شَ مَنفّ فُبَ رَفٌرٌ مَ نّ عَ مَ، ﭑ عِ شَ بّلّتِ شِرِ عَ تَفِ، ﭑ قَ عِ شَ مَنفّيَ قِ عَ مَ. عَ قِندِ مَ دَرِ سَلَمُكَيٍ نُن يُدَيَكَيٍ بَبَ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دَوُدَ شَ مَنفّيَ سَابِ سٌمَ نّ عَ يِ رَ. عَ نَ نَادّ ندٍ رَبِ، مِشِ يٌ مُ عَ بَلَنمَ. عَ نَ نَادّ ندٍ بَلَن، مِشِ يٌ مُ عَ رَبِ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مَ نّ بِنيّ رَ عَ بَبَ بْنسْي بّ. ﭑ عَ تِمَ نّ عَلْ وُرِ دِ نَشَن بَنبَنشِ عَ قَنيِ رَ بَنشِ بِلِ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بَ بْنسْي شَ قٍ بِرِن فبَكُمَ نَشَن نَ، قٍ شُنشُرِيٍ نُن قٍ شُنفبٍ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فّ عَلَتَلَ مَن نَشَ عَ مَسٍن، «كْنْ لْشْي ندٍ نَ وُرِ دِ نَشَن نُ بَنبَنشِ عَ قَنيِ رَ بَنشِ بِلِ مَ، عَ قَمَ نّ بٌلٌندٍ، عَ بِرَ عَ نُن قٍ نَشَن بِرِن نُ فبَكُشِ عَ رَ.» عَلَتَلَ شُي نَن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شَنكَتّ نَ فُلُنبَ بّ تٌي تِمَ دّننَشّ.مُنسٍ عَ نِيَشِ وٌ بِرِن تٍشِ وٌ شَ بَنشِيٍ قَ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نفٍ وٌ نُ شُلُنيِ رَبَمَ، وٌ نُ وٌ شُي عِتٍ حّلّشِنيِ كُي،كْنْ يَكْسِ وٌ شَ قٍ نَ دِ؟وٌ شَ مِشِيٍ مُ قَشَ سَنتِدّفّمَ رَ،عٍ مُ قَشَ فٍرٍ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مَنفّيٍ نَن تُن عٍ فِشِ عٍ سِفَ يِرٍ مَكُيٍ.مِشِ نَشٍيٍ لُشِ، نٍيٍ بَرَ سُشُ فٍرٍ يٌ مُ 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ﭑ نَشَ عَ قَلَ، «وٌ ﭑ لُ نَ، ﭑ شَ وَ عَ شْرْشْي رَ.وٌ نَشَ كَتَ ﭑ مَدُندُقٍ رَ ﭑ مَ حَمَ شَ كَسَ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سّنبّمَ شَ لْشْي يَ عِسٌشِ نَن نُ عَ رَ،كَسَرّ نُن تْورّ نُ فبٌشِ تّمُي نَشّ فُلُنبَ كُي تٌي تِمَ دّننَشّ.تّتّ نُ بِرَ مَ، سْنشْي نُ تٍمَ فٍيَ 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مَكَيٍ عٍ شَ شَلِ سَسٍ فبَكُمَ عٍ مَ،عٍ نُ سِفَمَ سْورِ رَفِسٍيٍ كُي نُن سٌي قَرِ.كِرِكَيٍ عٍ شَ وُرٍ لٍقَيٍ مَ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ورِ نُ بَرَ وُيَ وٌ شَ فُلُنبَ قَنيِيٍ كُي،عٍ نُ وُيَ وٌ شَ تَا نَادّ رَ.]]></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2026-06-15T08:46:29Z</dcterms:created>
  <dcterms:modified xsi:type="dcterms:W3CDTF">2026-06-15T08:46:29Z</dcterms:modified>
  <dc:title>Bible.com.au: عَننَبِ عٍسَيِ 22:1-25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