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عٍسَيِ 2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بُ، يِرٍ مَكَنتّ نَشَ عَ شُي رَ مِنِ عَلْ يّتّ شَاحّ، عَ قَلَقٍ رَ،«لْشْ يٌ لْشْ ﭑ تِمَ نَا قٍ مَتٌدٍ،كْي يٌ كْي ﭑ مَمّ تِمَ نَا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ْورِ رَفِيٍ تٌمَ قَ رَ قِرِن قِرِن نَ.عٍ نَشّ، ‹بَبِلْن بَرَ بِرَ،عٍ شَ كُيٍيٍ بِرِن سَشِ بْشِ مَ شُنتُن شُنتُنيِ رَ.›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َن ﭑ مَ حَمَ نَشَن بَرَ بْنبْ عَلْ مَالٍ نَشَن نَ لٌنيِ مَ،عِسِرَيِلَ مَرِفِ عَلَتَلَ سّنبّمَ شَ مَسٍنيِ نَن يِ كِ.»دُ مَ شَ حَشَنكَتّ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شَنكَتّ نَ دُ مَكَيٍ بّ.مِشِ ندٍ ﭑ شِلِمَ كٍلِقٍ سٍيِرِ، عَ نَشّ،«يِرٍ كَنتَمَ، مُنسٍ رَبَشِ يِ كْي رَ؟مُنسٍ دَنفِشِ نَا؟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رٍ كَنتَمَ قَ عَ يَابِ،«كُيٍ نَ عِبَقٍ، كْنْ كْي مَن سٌمَ نّ.شَ وٌ وَ مَ نَ كٌلٌنقٍ،وٌ مَن شَ قَ ﭑ مَشْرِن.عِيٌ، وٌ مَن شَ قَ.»عَرَبُ شَ حَشَنكَتّ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شَنكَتّ نَ عَرَبُيٍ بّ.وٌ تَن دٍدَنكَ نَشٍيٍ يٌنكِنمَ كْي رَ عَرَبُ وُلَ عِ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قَ يٍ رَ مِشِيٍ بّ يٍ شْلِ نَ نَشٍيٍ مَ.تٍمَكَيٍ وٌ شَ قَ تَامِ رَ مِشِ بّ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شٍيٍ نَ عٍ فِقٍ سَنتِدّفّمَ يَ رَ نَشَن وَ مَ عٍ قَشَقٍ،نَشٍيٍ نَ عٍ فِقٍ شَلِ يَ رَ نَشَن وَ مَ عٍ سْنتْقٍ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يِ نَن مَسٍنشِ ﭑ بّ، «حّ كٍرٍن نَن تُن لُشِ كٍدَرِ شَ قٍ شَ دَن، عَلْ وَلِكّ حّ كْنتِمَ كِ نَشّ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ٍدَرِ شَ سْورِيٍ شَ شَلِيٍ شُرُنمَ نّ.» عَلَتَلَ نَن شُي عَ رَ، عِسِرَيِلَ مَرِفِ عَل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بِلْن شَ حَشَنكَتّ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شَنكَتّ مَسٍنيِ نَن يَ فبٍنفبٍرٍنيِ بّ نَشَن نَ بَا دّ رَ.مِشِ مَفَاشُشِيٍ نَ قَقٍ عَلْ تُرُننَادّكٍلِقٍ نٍفٍوِ فبٍنفبٍرٍنيِ مَقٍ شْرْشْي كٍلِمَ دّننَشّ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لَامَتُنيِ مَفَاشُشِ تٌ.«يَنقَنتٍ نَ يَنقّ تِقٍ، كَسَرَتِ نَ كَسَرّ تِقٍ.عٍلَمَ، فٍرٍ تِ عَ بّ. مٍدِيَ، عَ رَبِلِن.ﭑ قَمَ تْورّ دَندٍ بَبِلْن قِندِشِ نَشَن سَابُي رَ.»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نَ كُي ﭑ قَتٍ يَتِ نَ تْورْقٍ عَلْ فِنّ دِ قُرِ نَ كٍلِ عَ رَ.ﭑ نَشَن تٌ، ﭑ نَشَن مّ، نَ بَرَ ﭑ كَاب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ْحّ نَ تْورْقٍ، ﭑ نَ سّرّنقٍ فَاشُي كُي.ﭑ نُ نَ بْحّسَ مَمّقٍ عَلَكٌ ﭑ شَ مَلَبُي سْتْ،كْنْ يَكْسِ نَ بَرَ قِندِ قٍ مَفَاشُشِ رَ ﭑ بّ.»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دٌنسٍ يَءِلَن، وٌن شَ وٌن دّفّ يِرٍ كٍرٍن.سْورِ يَرٍرَتِيٍ وٌ وٌ شَ كَنتَ سٍيٍ يَءِلَن.»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مَسٍن نّ ﭑ بّ، عَ نَشّ،«يِرٍ مَكَنتّ تِ، عَلَكٌ عَ قٍ نَشَن تٌمَ عَ شَ نَ مَسٍن وٌ ب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قَمَ نّ سْورِيٍ تٌدٍ قِرِن قِرِن نَ، سٌييٍ، سٌقَلٍيٍ، نُن حْشْمّيٍ قَرِ.عَ شَ عٍ مَتٌ عَ قَنيِ رَ.»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2026-08-15T13:57:54Z</dcterms:created>
  <dcterms:modified xsi:type="dcterms:W3CDTF">2026-08-15T13:57:54Z</dcterms:modified>
  <dc:title>Bible.com.au: عَننَبِ عٍسَيِ 21:1-17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