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65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20: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نشُمَ مِسِرَ نُن كُسِ شَ قٍ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رِيَ مَنفّ سَرَفْن تٌ عَ شَ سْورِ مَنفّ شّ عَسِدٌدِ تَا فٍرٍدٍ، عَ قَ نْ عَ رَ، عَ عَ سُ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نَشَ يَامَرِ ندٍ قِ عَمٌسُ شَ دِ عَننَبِ عٍسَيِ مَ. عَ نَشّ، «عِ شَ عِ شَ سُننُنيِ دُفِ نُن عِ شَ سَنكِرِ بَ، عِ لُ نَ كِ قَ.» عٍسَيِ نَشَ عَ رَبَتُ، عَ قَ عَ حّرّ عَ مَفٍلِ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حّ سَشَن تٌ دَنفِ، عَلَتَلَ نَشَ عَ مَسٍن، «ﭑ مَ كٌنيِ عٍسَيِ عَ حّرّشِ عَ مَفٍلِ نَن نَ يِ حّ سَشَن بُن مَ تْنشُمَ كِ مَ مِسِرَ نُن كُسِ شَ قٍ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رِيَ مَنفّ قَمَ مِسِرَكَ نُن كُسِكَ مِشِ سُشُشِيٍ شَنِندٍ نَ كِ نّ. دِ مّدِيٍ نُن قٌرِيٍ بِرِن سِفَمَ عٍ مَفٍلِ نَن نَ يَافِ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نَشٍيٍ شَشِلِ نُ تِشِ مِسِرَ نُن كُسِ رَ، عٍ لُمَ فَاشُي نُن يَافِ نَن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لْشْي نَشٍيٍ نُ سَبَتِشِ بَا دّ رَ عٍ عَ قَلَمَ نّ، ‹قٍ مَتٌ نَشَن نَبَشِ مِسِرَكَيٍ نُن كُسِكَيٍ رَ. مُشُ شَشِلِ نُ تِشِ عٍ تَن نَن نَ عٍ شَ مُشُ رَتَنفَ عَسِرِيَ مَ. يَكْسِ مُشُ قَ رَتَنفَمَ دِ قَ؟›»]]></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2026-06-09T21:25:05Z</dcterms:created>
  <dcterms:modified xsi:type="dcterms:W3CDTF">2026-06-09T21:25:05Z</dcterms:modified>
  <dc:title>Bible.com.au: عَننَبِ عٍسَيِ 20:1-6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