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يٍيٍ تٌمَ نّ يِرٍ بِرِن.كَنكَن عَ شِنبِ سِنمَ كُيٍيٍ بّ، عٍ نَشٍيٍ مَسٌلِشِ عٍ بّلّ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قٍلٍنمَ نّ عٍ بّ، عٍ عٍ مَفٌرٌ عٍ بَتُقٍ رَ.نَ كُي، عِ نَشَ دِحّ عٍ مَ قٍوٌ.]]></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وٌ نْشُن قَنيٍيٍ تَفِ بْشِ مَ،عَلَكٌ وٌ شَ وٌ مَكُيَ عَلَتَلَ شَ شْنّ رَ،نَشَن قَمَ عَ شَ نْرّ مَكَابَشِ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دَ مَدِ شَ يّتّ عِفبٌيَ مَفٌرٌ مَ نّ،مِشِيٍ شَ يّتّ عِتٍيَ كُنتِن.عَلَتَلَ كٍرٍن نَن عَ يّتّ عِتٍمَ نَ لْشْ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سّنبّمَ شَ كِيتِ لْشْي قَمَ يّتّ عِفبٌي بّ.نَشٍيٍ بَرَ عٍ يّتّ عِتٍ، عَلَ قَمَ نّ عٍ رَفٌرٌ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لِبَن سّدِرِ بِلِ نُن بَسَن شَ وُرِ بِلِ عِتٍشِ بِرِن نَفٌرٌ مَ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فٍيَ عِتٍشِ قَن بَمَ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مِشِيٍ شَ بَنشِ مَكَنتَشِيٍ كَنَمَ نّ،عَ عٍ شَ تّتّيٍ رَبِ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عٍ شَ كُنكُي شُنفبٍيٍ رَدُلَمَ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قَمَ نّ عَدَ مَدِ شَ يّتّ عِفبٌيَ رَفٌرٌدٍ،عَ مِشِيٍ شَ يّتّ عِتٍيَ كُنتِن.عَلَتَلَ كٍرٍن نَن عَ يّتّ عِتٍمَ نَ لْشْ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شُننَكٍلِ نُن عَ شَ شْ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يٍ قٍ بِرِن كَنَمَ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شِيٍ عٍ نْشُنمَ نّ قْنمّيٍ تَفِ فّمّ لٌنفٌرِ رَ،عٍ يِلِ فٍمَ نّ بْشِ كُي، عٍ قَ عٍ نْشُن عَلَتَلَ شَ شْنّ مَ،نَشَن قَمَ عَ شَ نْرّ مَكَابَشِ كُي،عَ نَ كٍلِ بْشِ رَ سّرّندٍ تّمُي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لْشْي، مِشِيٍ قَمَ نّ عٍ شَ كُيٍ وْلّدٍ بَلٍ نُن تُوكّ مَ،عٍ نُ نَشٍيٍ يَءِلَنشِ شّيمَ نُن فبٍتِ رَ عٍ بَتُقٍ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عٍ نْشُنمَ نّ يِلِيٍ نُن قْنمّيٍ كُي قَنيٍ لٌنفٌرِ رَ،عٍ شَ عٍ مَكُيَ عَلَتَلَ شَ شْنّ رَ،نَشَن قَمَ عَ شَ نْرّ مَكَابَشِ كُي،عَ نَ كٍلِ بْشِ رَ سّرّندٍ تّمُي 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بَ وٌ يّتّ تَشُقٍ عَدَ مَدِ رَ،حّنفِ كٍرٍن ثٍتِ نَ نَشَن بّ.تِدٍ مُندُن نَ عَ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مٌسُ شَ دِ عَننَبِ عٍسَيِ شَ مَسٍنيِ نَن يَ يُدَ نُن دَرِ سَلَمُ شَ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شَتِ دْنشْي عَلَتَلَ شَ بَنشِ تِشِ فٍيَ نَشَن قَرِ،نَ قَمَ نّ لُدٍ فٍيَيٍ بِرِن شُن مَ.سِ بِرِن عٍ شُن تِمَ نّ نَ يِرٍ عِتٍ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نسْي وُيَشِ سِفَمَ نّ نَا، عٍ عَ قَلَ،«وٌ قَ، وٌن شَ تٍ عَلَتَلَ شَ فٍيَ قَرِ،يَشُبَ مَرِفِ عَلَ شَ بَنشِ نَ دّننَشّ.عَ وٌن شَرَنمَ نّ عَ شَ سّرِيّ رَ،عَلَكٌ وٌن شَ بِرَ عَ شَ كِرَ قْشْ رَ.»عَلَتَلَ شَ سّرِيّ مِنِمَ سِيٌنِ فٍيَ مَ،عَ شَ مَسٍنيِ قْلْمَ دَرِ سَلَمُ تَا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ن كِيتِ سَمَ حَمَنّيٍ تَفِ،عَ قِندِ سِ وُيَشِ تَفِ عِبَمَ رَ.عٍ قَمَ عٍ شَ سَنتِدّفّمَيٍ شَبُدٍ كٍرِيٍ نَن نَ،عٍ عٍ شَ تَنبّيٍ قِندِ وْرْتّيٍ رَ.فٍرٍ حْنمَ نّ سِيٍ تَفِ،سْورِحَ مُ مَتِنكَنمَ سْنْ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شُبَ بْنسْي، وٌ قَ،وٌن شَ وٌن حّرّ عَلَتَلَ شَ نَءِيَلَن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عِ بَرَ عِ شَ حَمَ رَبٌلٌ،بَرِ مَ عٍ بِرَ مَ نَامُنيِيٍ قْشْ رَ،نَشٍيٍ كٍلِشِ سٌفٍتٍدٍ مَبِرِ.سٍ مَتٌي بَرَ وُيَ نَشٍيٍ وَلِمَ عَلْ قِلِسِتَكَيٍ.عِ شَ حَمَ نُن سِ عَلَ كٌلٌنتَرٍيٍ بَرَ لَنيِ شِ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حَمَ بَرَ شّيمَ نُن فبٍتِ فبٍفبٍ سْتْ،عٍ شَ نَاقُلِ مُ حْنمَ.عٍ شَ بْشِ بَرَ رَقٍ سْورِ شَ سٌييٍ نُن عٍ رَفِسٍيٍ رَ.]]></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2026-08-15T13:56:53Z</dcterms:created>
  <dcterms:modified xsi:type="dcterms:W3CDTF">2026-08-15T13:56:53Z</dcterms:modified>
  <dc:title>Bible.com.au: عَننَبِ عٍسَيِ 2:1-22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