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presProps" Target="presProps.xml"/>
  <Relationship Id="rId32" Type="http://schemas.openxmlformats.org/officeDocument/2006/relationships/viewProps" Target="viewProps.xml"/>
  <Relationship Id="rId3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52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عَننَبِ عٍسَيِ 19:1-2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مِسِرَ شَ حَشَنكَتّ نُن عٍ شَ كِسِ]]></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حَشَنكَتّ نَ مِسِرَ بّ.عَلَتَلَ نَ قَقٍ مِسِرَكَيٍ شِلِ مَ نُشُي قَرِ.عٍ شَ كُيٍيٍ نَ سّرّنقٍ عَ يَ رَ،فَاشُي بَرَ لُ عٍ بْحّ مَ.]]></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ﭑ مِسِرَكَيٍ رَدِنمَ نّ عٍ بٌورٍ رَ،كَنكَن نُ قَ عَ نفَشَكٍرٍنيِ نُن عَ دّ قَن بٌورٍ فٍرٍ تَا نُن مَنفّيَ شَ قٍ رَ.]]></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لِمَنِيَ بَمَ نّ مِسِرَكَيٍ يِ رَ،ﭑ عٍ شَ نَتّ بِرِن كَنَ نّ عٍ رَ.عٍ مَرَ سِ قٍنمَ نّ عٍ شَ عَلَيٍ رَ،عٍ عٍ بٍنبَ قَشَشِيٍ مَشَندِ سٍمَتٌييٍ نُن دُورٍيٍ سَابُي رَ.]]></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ﭑ مِسِرَكَيٍ سٌمَ نّ مَنفّيٍ يِ رَ نَشٍيٍ شَ قٍ مَشْرْشْ،نَشٍيٍ شَ يَامَرِ قِندِ تْورّ رَ حَمَ بّ.عَلَتَلَ سّنبّمَ شَ مَسٍنيِ نَن يَ.]]></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بَا نُن شُرٍيٍ يٍ شْرِ مَ نّ.]]></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يٍ نَشَن لُمَ شُرٍفُلِ، عَ بْرْ مَ نّ، عَ شِرِ حَاشِ قَ تٍ.سَنسِ بِرِن نَشٍيٍ نَ شُرٍ دّ رَ عٍ لِسِمَ نّ.]]></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هَلِ نَشٍيٍ نَ نِلِ شُرٍ شُنفبٍ دّ رَ، عَ سٌمَ بَا مَ دّننَشّ، عٍ قَن لِسِمَ نّ.شّ نَشٍيٍ نَ شُرٍ دّ رَ، عٍ شَرَ مَ نّ، قٌيٍ قَ عَ بِرِن شَنِن.]]></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يّشّ سُشُي بِرِن وَ مَ نّ،نَشٍيٍ كْنيِ نُن يّلّ وٌلِمَ شُرٍ مَ.]]></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نَشٍيٍ فّسّ رَوَلِمَ، عٍ قَن لُمَ نّ تْورّ كُي، لِمَنِيَ بَ عٍ يِ رَ.]]></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نَشٍيٍ دُفِيٍ رَوَلِمَ، عٍ شُن نَكَنَمَ نّ، عٍ بْحّ رَحَاشُ عٍ مَ.]]></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سٌوَن مَنفّيٍ مُ سٍسٍ قَهَامُمَ،قِرَوُنَ شَ مَرَ سِيٍ مُ شَشِلِ قَنيِ يٌ سْتْشِ يِ قٍ كُي.مِشِ عَ قَلَمَ دِ قِرَوُنَ بّ،«مُشُ تَن قِندِشِ لْننِلَيٍ نَن نَ،مَنفّ قٌرِيٍ شَ دِيٍ نَن مُشُ رَ؟»]]></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وٌ شَ لْننِلَيٍ نَ مِندٍن؟عٍ شَ وٌ رَكٌلٌن مَنفّ عَلَتَلَ قَمَ نَشَن نَبَدٍ مِسِرَ رَ.]]></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سٌوَن مَنفّيٍ قِندِشِ شَشِلِتَرٍ نَن نَ،نٌقَ مَنفّيٍ مُ فّشِ قَهَامُي سْتْدٍ.مِسِرَ بْنسْي يَرٍرَتِيٍ نَ مِسِرَكَيٍ رَلْيقٍ نّ.]]></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مَرِفِ بَرَ عٍ شَشِلِ يَ عِسٌ،عَلَكٌ عٍ شَ مِسِرَكَيٍ رَلْي عٍ شَ قٍ بِرِن كُي،عٍ قَ لُ عَلْ سِيسِلَ نَشَن بِرَ مَ عَ شَ بْشُنيِ مَ.]]></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مِسِرَكَيٍ مُ نْمَ سٍسٍ رَ عٍ شَ مَنفّيٍ نُن عٍ شَ كُنتِفِيٍ سَابُي رَ.]]></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نَ لْشْي مِسِرَكَيٍ نَ مَنفّ عَلَتَلَ شَ سّنبّ تٌ، عٍ سّرّنمَ نّ فَاشُي كُي عَلْ فِنّيٍ.]]></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يُدَيَ شِلِ نَن قَمَ مِسِرَكَيٍ مَفَاشُدٍ عَ حَاشِ رَ، قٍ مَ عَلَتَلَ سّنبّمَ نَشَن نَتّشِ عٍ شِلِ مَ.]]></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نَ لْشْي تَا سُولِ نَن لُمَ مِسِرَ بْشِ مَ، نَشٍيٍ كَنَان شُي قَلَمَ، عٍ مَن لُ عَلَتَلَ سّنبّمَ يِ رَ. نَ تَا ندٍ قَمَ نّ شِلِدٍ هٍرٍ سِ.]]></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نَ لْشْي سّرّشّبَدٍ كٍرٍن لُمَ نّ عَلَتَلَ بّ مِسِرَ بْشِ تَفِ، تْنشُمَ فّمّ قَن تِمَ نّ عَ بّ مِسِرَ نَانِنيِ رَ.]]></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نَ قِندِ مَ عَلَتَلَ سّنبّمَ شَ تْنشُمَ نُن سٍيدٍحْشْيَ نَن نَ مِسِرَ بّ. عٍ نَ عٍ شُي رَتٍ عَلَتَلَ مَ، عَ مَرَكِسِمَ شّيمَ نّ عٍ رَتَنفَدٍ عٍ شَ حَشَنكَتَمَيٍ مَ.]]></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نَ لْشْي عَلَتَلَ عَ يّتّ مَسٍنمَ نّ مِسِرَكَيٍ بّ، عٍ قَ عَ كٌلٌن عَلَ رَ. عٍ قَمَ عَ بَتُدٍ سّرّشّ نُن سَنسِ شْرِ هَدِيَ نَن نَ، عٍ كّرّ تٌنفٌ عَ بّ عٍ نَشَن نَكَمَلِمَ.]]></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عَلَتَلَ فبَلٌي رَفٌرٌ مَ نّ مِسِرَكَيٍ مَ، كْنْ عٍ نَ عٍ يّتّ رَفبِلٍن عَ مَ، عَلَتَلَ مَن كِنِكِنِمَ نّ عٍ مَ عَ شَ هِننّ رَ.]]></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نَ لْشْي كِرَ لُمَ نّ مِسِرَ نُن عَسِرِيَ تَفِ. عَسِرِيَكَيٍ سِفَمَ نّ مِسِرَ، مِسِرَكَيٍ قَن سِفَ عَسِرِيَ. عٍ مَلَنمَ نّ يِرٍ كٍرٍن عَلَتَلَ بَتُقٍ رَ.]]></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نَ لْشْي عِسِرَيِلَ، مِسِرَ، نُن عَسِرِيَ، بَرَكّ لُمَ نّ عٍ سَشَنيِ بِرِن مَ دُنِحَ.]]></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عَلَتَلَ سّنبّمَ دُبَمَ نّ عٍ بّ، عَ عَ مَسٍن، «بَرَكّ شَ لُ ﭑ مَ حَمَ مِسِرَ مَ، بَرَكّ شَ لُ ﭑ مَ دَالِسٍ عَسِرِيَ بّ، بَرَكّ شَ لُ ﭑ كّ تٌنفٌمَ عِسِرَيِلَ بّ.»]]></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7">
  <a:themeElements>
    <a:clrScheme name="Theme8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2026-10-19T10:54:15Z</dcterms:created>
  <dcterms:modified xsi:type="dcterms:W3CDTF">2026-10-19T10:54:15Z</dcterms:modified>
  <dc:title>Bible.com.au: عَننَبِ عٍسَيِ 19:1-25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