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شّ سُشُي بِرِن وَ مَ نّ،نَشٍيٍ كْنيِ نُن يّلّ وٌلِمَ شُ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فّسّ رَوَلِمَ، عٍ قَن لُمَ نّ تْورّ كُي، لِمَنِيَ بَ عٍ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يٍ دُفِيٍ رَوَلِمَ، عٍ شُن نَكَنَمَ نّ، عٍ بْحّ رَحَاشُ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وَن مَنفّيٍ مُ سٍسٍ قَهَامُمَ،قِرَوُنَ شَ مَرَ سِيٍ مُ شَشِلِ قَنيِ يٌ سْتْشِ يِ قٍ كُي.مِشِ عَ قَلَمَ دِ قِرَوُنَ بّ،«مُشُ تَن قِندِشِ لْننِلَيٍ نَن نَ،مَنفّ قٌرِيٍ شَ دِيٍ نَن مُ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لْننِلَيٍ نَ مِندٍن؟عٍ شَ وٌ رَكٌلٌن مَنفّ عَلَتَلَ قَمَ نَشَن نَبَدٍ مِسِ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وَن مَنفّيٍ قِندِشِ شَشِلِتَرٍ نَن نَ،نٌقَ مَنفّيٍ مُ فّشِ قَهَامُي سْتْدٍ.مِسِرَ بْنسْي يَرٍرَتِيٍ نَ مِسِرَكَيٍ رَلْيقٍ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رِفِ بَرَ عٍ شَشِلِ يَ عِسٌ،عَلَكٌ عٍ شَ مِسِرَكَيٍ رَلْي عٍ شَ قٍ بِرِن كُي،عٍ قَ لُ عَلْ سِيسِلَ نَشَن بِرَ مَ عَ شَ بْشُن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سِرَكَيٍ مُ نْمَ سٍسٍ رَ عٍ شَ مَنفّيٍ نُن عٍ شَ كُنتِفِيٍ سَا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لْشْي مِسِرَكَيٍ نَ مَنفّ عَلَتَلَ شَ سّنبّ تٌ، عٍ سّرّنمَ نّ فَاشُي كُي عَلْ فِ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دَيَ شِلِ نَن قَمَ مِسِرَكَيٍ مَفَاشُدٍ عَ حَاشِ رَ، قٍ مَ عَلَتَلَ سّنبّمَ نَشَن نَتّشِ عٍ شِلِ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رَ شَ حَشَنكَتّ نُن عٍ شَ كِ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تَا سُولِ نَن لُمَ مِسِرَ بْشِ مَ، نَشٍيٍ كَنَان شُي قَلَمَ، عٍ مَن لُ عَلَتَلَ سّنبّمَ يِ رَ. نَ تَا ندٍ قَمَ نّ شِلِدٍ هٍرٍ 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لْشْي سّرّشّبَدٍ كٍرٍن لُمَ نّ عَلَتَلَ بّ مِسِرَ بْشِ تَفِ، تْنشُمَ فّمّ قَن تِمَ نّ عَ بّ مِسِرَ نَانِ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قِندِ مَ عَلَتَلَ سّنبّمَ شَ تْنشُمَ نُن سٍيدٍحْشْيَ نَن نَ مِسِرَ بّ. عٍ نَ عٍ شُي رَتٍ عَلَتَلَ مَ، عَ مَرَكِسِمَ شّيمَ نّ عٍ رَتَنفَدٍ عٍ شَ حَشَنكَتَمَ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لْشْي عَلَتَلَ عَ يّتّ مَسٍنمَ نّ مِسِرَكَيٍ بّ، عٍ قَ عَ كٌلٌن عَلَ رَ. عٍ قَمَ عَ بَتُدٍ سّرّشّ نُن سَنسِ شْرِ هَدِيَ نَن نَ، عٍ كّرّ تٌنفٌ عَ بّ عٍ نَشَن نَكَمَلِ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فبَلٌي رَفٌرٌ مَ نّ مِسِرَكَيٍ مَ، كْنْ عٍ نَ عٍ يّتّ رَفبِلٍن عَ مَ، عَلَتَلَ مَن كِنِكِنِمَ نّ عٍ مَ عَ شَ هِننّ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لْشْي كِرَ لُمَ نّ مِسِرَ نُن عَسِرِيَ تَفِ. عَسِرِيَكَيٍ سِفَمَ نّ مِسِرَ، مِسِرَكَيٍ قَن سِفَ عَسِرِيَ. عٍ مَلَنمَ نّ يِرٍ كٍرٍن عَلَتَلَ بَتُ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لْشْي عِسِرَيِلَ، مِسِرَ، نُن عَسِرِيَ، بَرَكّ لُمَ نّ عٍ سَشَنيِ بِرِن مَ دُنِحَ.]]></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سّنبّمَ دُبَمَ نّ عٍ بّ، عَ عَ مَسٍن، «بَرَكّ شَ لُ ﭑ مَ حَمَ مِسِرَ مَ، بَرَكّ شَ لُ ﭑ مَ دَالِسٍ عَسِرِيَ بّ، بَرَكّ شَ لُ ﭑ كّ تٌنفٌمَ عِسِرَيِلَ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مِسِرَ بّ.عَلَتَلَ نَ قَقٍ مِسِرَكَيٍ شِلِ مَ نُشُي قَرِ.عٍ شَ كُيٍيٍ نَ سّرّنقٍ عَ يَ رَ،فَاشُي بَرَ لُ عٍ بْحّ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سِرَكَيٍ رَدِنمَ نّ عٍ بٌورٍ رَ،كَنكَن نُ قَ عَ نفَشَكٍرٍنيِ نُن عَ دّ قَن بٌورٍ فٍرٍ تَا نُن مَنفّيَ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مَنِيَ بَمَ نّ مِسِرَكَيٍ يِ رَ،ﭑ عٍ شَ نَتّ بِرِن كَنَ نّ عٍ رَ.عٍ مَرَ سِ قٍنمَ نّ عٍ شَ عَلَيٍ رَ،عٍ عٍ بٍنبَ قَشَشِيٍ مَشَندِ سٍمَتٌييٍ نُن دُورٍيٍ سَا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سِرَكَيٍ سٌمَ نّ مَنفّيٍ يِ رَ نَشٍيٍ شَ قٍ مَشْرْشْ،نَشٍيٍ شَ يَامَرِ قِندِ تْورّ رَ حَمَ بّ.عَلَتَلَ سّنبّمَ شَ مَسٍنيِ نَن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ا نُن شُرٍيٍ يٍ شْرِ 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نَشَن لُمَ شُرٍفُلِ، عَ بْرْ مَ نّ، عَ شِرِ حَاشِ قَ تٍ.سَنسِ بِرِن نَشٍيٍ نَ شُرٍ دّ رَ عٍ لِسِ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لِ نَشٍيٍ نَ نِلِ شُرٍ شُنفبٍ دّ رَ، عَ سٌمَ بَا مَ دّننَشّ، عٍ قَن لِسِمَ نّ.شّ نَشٍيٍ نَ شُرٍ دّ رَ، عٍ شَرَ مَ نّ، قٌيٍ قَ عَ بِرِن شَنِن.]]></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عٍسَيِ 19:1-25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