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18: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سِ شَ حَشَنكَ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تَن نَشٍيٍ نَ كُسِ شُرٍيٍ نَاكِرِ مَ،شْنِ فَبُتٍنيِ شُي مّمَ دّن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شٍيٍ شّيرَيٍ شّيمَ كُنكُي كُي بَا مَ.ﭑ تَن بَرَ شّيرَيٍ شُلُنشِيٍ شّي نَ سِ مَ،سِ بْنسْي كُيٍ رَيَبُشِ،نَشَن مَفَاشُ كَبِ عٍ قْلّ فٍرٍ شَ قٍ رَ،نَشَن سَبَتِشِ بْشِ مَ شُرٍ وُيَشِ نَ دّن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تَن دُنِحَ مِشِ بِرِن،نَشٍيٍ سَبَتِشِ وٌ شَ بْشِ مَ،وٌ نَ تْنشُمَ تٌ فٍيَ قَرِ، وٌ وٌ يَ تِ نَ رَ.وٌ نَ سَرٍ شُي مّ، وٌ وٌ تُلِ مَتِ نَ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رِ مَ عَلَتَلَ يِ نَن مَسٍنشِ ﭑ بّ، عَ نَشّ،«ﭑ مَفٌرٌشِ ﭑ شْنيِ شَشِلِسَ كُي،عَلْ وُيٍنيِ لُشِ سَنسِ مَ سٌفٌقُرٍ تّمُي كِ نَشّ،عَلْ نُشُي نَ تِ شّ شُن مَ حّمّ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بٍينُن سَنسِ شَبَ تّمُي شَ عَ لِ،سَنسِ نَ فّ قُفَدٍ، كْنْ عَ بٌفِ مُ مِنِشِ سِندٍن،عَلَتَلَ قَمَ نّ سَنسِ قُفٍ بٌلٌندٍ قِنّ رَ،عَ قَ سَلٌنيِيٍ يَتِ مَسّفّ.]]></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بٌفِ نَن لُمَ شْنِيٍ نُن وُلَءِ سُبٍ بّ،عٍ نَشَن دٌنمَ سٌفٌقُرٍ نُن حّمّ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سِ سّنبّمَ ندٍ قَمَ نّ هَدِيَ رَ مَنفّ عَلَتَلَ بّ،سِ بْنسْي كُيٍ، رَيَبُشِ،نَشَن مَفَاشُ يِرٍ بِرِن،نَشَن شَ شُي قَلَ شْنْ.عٍ قَمَ نَ هَدِيَ رَ سِيٌنِ فٍيَ نَن قَرِ،عَلَتَلَ سّنبّمَ شِلِ مَتْشْمَ دّننَشّ.]]></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عَننَبِ عٍسَيِ 18:1-7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