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 عٍ يَ رَقِندِ مَ كُيٍيٍ مَ سْنْن، عٍ بّلّشّ نَشٍيٍ يَءِلَنشِ. عٍ مُ سِفَمَ سُرَيِ فَندٍ عٍ شَ وُرِ مَسٌلِشِيٍ يِرٍ، عٍ بّلّشّ سٌلٍ نَشٍيٍ رَقَلَ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لْشْي عٍ شَ تَا سّنبّمَيٍ رَبّحِنمَ نّ، عٍ قِندِ قْتْنيِ رَ فٍيَ قَرِ، عَلْ عَمٌرِ شَ تَايٍ رَبّحِن كِ نَشّ عِسِرَيِلَكَيٍ يَ رَ. عَ بِرِن كَنَ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بَرَ نّيمُ وٌ رَكِسِمَ عَلَ مَ،نَشَن قِندِشِ وٌ كَنتَمَ رَ.وٌ بَرَ سَنسِ قَنيِ سِ نَشَن كٍلِشِ يِرٍ مَ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تٌ عٍ سِ، عٍ نَشَ بُلَ وٌ يَ شْرِ نَ كُيٍ عِبَ فّيسّفّ.عٍ نَشَ قُفَ كٍرٍن نَ، كْنْ عَ شَبَ تّمُي وٌ مُ بٌفِ يٌ تٌمَ نَا.وٌ لُمَ تْورّ نَن تُن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شَنكَتّ شُنفبٍ نَن نَ كِ.حَمَ فبٍفبٍ نَ وُندُقٍ عَلْ بَا مْرْنيِ،عٍ نَ سْنشْي رَتٍقٍ عَلْ سُسُي بٍلٍبٍ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هَلِ عٍ وُندُ،عٍ عٍ فِمَ نّ عَلَتَلَ شَ شَاحّ يَ رَ،عٍ سِفَ يِرٍ مَكُيٍ عَلْ قٌيٍ مَالٍ لَفِ شَنِنمَ كِ نَشّ،عَلْ قٌيٍ سّشّ شَنِنمَ كِ نَشّ فٍيَيٍ قَرِ،عَلْ تُرُننَادّ شُبٍ رَكٍلِمَ كِ 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مَ فٍرٍ رَ نُنمَرٍ تّمُي نّ،كْنْ بٍينُن كُيٍ شَ عِبَ، سٍسٍ مُ لُمَ نَا سْنْن.نَشٍيٍ دُ سُمَ وٌن شُن نَ، عٍ قُ وٌن مَ،نٍيٍ شَ قٍ رَبَمَ نَ كِ نّ.نَشٍيٍ بَفَنمَ وٌن مَ، عٍ وٌن مَ نَاقُلِ تٌنفٌ، عٍ شَ قٍ رَحْنمَ نَ كِ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 مَسِ شَ حَشَنكَ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سٍنيِ نَن يَ دَ مَسِ شَ قٍ رَ؛دَ مَسِ تَا شُن نَكَنَمَ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رٌوٍرِ تَايٍ رَبّحِنمَ نّ،عٍ قِندِ قِيلِ رَ شُرُ سٍ دّ مَدٌنمَ دّننَشّ.مِشِ يٌ مُ لُمَ نَا نَشَن شُرُ سٍيٍ تْورْ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قِرَ مِ تَا مَكَنتَشِ شُن نَكَنَمَ نّ.دَ مَسِ مُ قِندِ مَ مَنفَتَا رَ سْنْن.عَرَ مِ مِشِ دْنشْييٍ لُمَ نّ عَلْ عِسِرَيِلَ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لْشْي يَشُبَ شَ دَرِيّ شُرُنمَ نّ،عَ قَتٍ شْسِ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لُمَ نّ عَلْ شّي شَبَ تّمُي رٍقَ فُلُنبَ كُي.سَنسِيٍ تِشِ، عٍ شَبَمَيٍ قَ عٍ شَ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فِ كٍرٍن كٍرٍن نَن لُمَ عَ سَنسِ كْن نَ،عَلْ عٌلِوِ بٌفِ كٍرٍن كٍرٍن لُمَ عَ بِلِ كْن نَ كِ نَشّ،قِرِن شَ نَ مُ عَ رَ سَشَن لُ عَ كْن نَ،نَانِ شَ نَ مُ عَ رَ سُولِ تٌ سَلٌنيِ كٍرٍن مَ.»عِسِرَيِلَ مَرِفِ عَلَتَلَ شَ مَسٍن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لْشْي مِشِيٍ قَمَ نّ دَالِ مَرِفِ تٌدٍ، نَشَن قِندِشِ عِسِرَيِلَ شَ سّنِيّنتْي رَ.]]></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2026-06-13T21:24:32Z</dcterms:created>
  <dcterms:modified xsi:type="dcterms:W3CDTF">2026-06-13T21:24:32Z</dcterms:modified>
  <dc:title>Bible.com.au: عَننَبِ عٍسَيِ 17:1-14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