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سِبْن نُن سِبِمَ وّنِ بِلِيٍ بَرَ كَنَ.حَمَنّ مَنفّيٍ بَرَ نٍيٍ بِرِن كَنَ،نَشٍيٍ نُ سِفَمَ يَاسّرِ تَا مَبِرِ، هَن فبٍنفبٍرٍنيِ مَ، هَن بَا 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ﭑ قَن وَ مَ نّ يَاسّرِ سّيتِ مَ سِبِمَ وّنِ شّ شَ قٍ رَ.ﭑ يَيٍ شّسِبْن نُن عٍلٍيَلٍ لِمَ نّ،بَرِ مَ وٌ مُ سّيوّ شُي رَ مِنِمَ سْنْن وٌ شَ شّيٍ نُن وٌ شَ وّنِ بٌفِيٍ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يوّ شُي بَرَ حْن وٌ شَ سَنسِ يِرٍيٍ.حّلّشِن شُي مُ مّمَ وٌ شَ وّنِ شّيٍ يِرٍ سْنْن.وّنِ يَءِلَنمَيٍ مُ وّنِ بٌفِ بُندُ مَ سْنْن،عٍ مُ حّلّشِن سِفِ سَمَ نَ وَلِ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حّ نَ تْورْقٍ مٌوَبَ شَ قٍ رَ،ﭑ سٌندٌنيِ نَ وَقٍ كِرِ شَرٍ سٍتِ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وَبَكَيٍ بَرَ مِنِ سِفَقٍ رَ عٍ شَ كُيٍيٍ يِرٍ،عٍ شَ سَ عٍ شَ عَلَيٍ مَكُلَ،كْنْ نَ قَن قِندِ مَ قٍ قُقَقُ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سٍنيِ نَن نَ كِ مٌوَبَ شَ قٍ رَ، نَشَن مَسٍنشِ تّمُي دَنفِ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كْسِ عَلَتَلَ نَشّ، «بٍينُن حّ سَشَن شَ كَمَلِ، عَلْ عَ كَمَلِمَ وَلِكّ بّ عَ شَ لَنيِ كُي كِ نَشّ، مٌوَبَكَيٍ شَ شُننَكٍلِ حْنمَ نّ، عَ شَ حَمَ مَبٍرٍ. مِشِ دٌندٌرٌنتِ نَن نَتَنفَمَ فبَلٌ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وَبَكَيٍ دّ مّرِ قٍنقٍ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يّشّي كٌنتٌنيِ ندٍ رَ سَنبَ بْشِ مَنفّ شْن مَ،كٍلِقٍ سٍلَ نَشَن نَ مٌوَبَ وُلَ عِ، هَن سِيٌنِ فٍيَ تٌقَ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وَبَ فِنّيٍ عٍ فِمَ نّ عَرِنٌن شُرٍ عِفِرِدٍيٍ،كْنْ عٍ لُمَ نّ عَلْ شْنِ نَشٍيٍ كٍرِشِ عٍ تّ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وَبَكَيٍ نَشّ، «دَرِ سَلَمُكَيٍ، وٌ شَ وٌ بٌرٍ تٌ،وٌ شَ نَتّ ندٍ تٌنفٌ مُشُ شَ قٍ رَ.وٌ شَ مُشُ نْشُن وٌ شْنيِ،وٌ نَشَ مُشُ يَنقَ وٌن يَشُي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مٌوَبَكَيٍ رَتَنفَ كَسَرَتِ مَ،نَشٍيٍ كَنتَرِ قٍنمَ وٌ شْنيِ، وٌ شَ عٍ مَكَنتَ.»كَسَرَتِ قَمَ سِفَدٍ،عَ شَ نَتّ مُ كَمَلِمَ بْشِ كَنَ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كِبَنيِ قَمَ نّ مَبَنبَندٍ دُفُتّفّيَ رَ.تِنشِنتْي ندٍ نَشَن قَتَنشِ دَوُدَ بْنسْي رَ،نَشَن كِيتِ سَمَ نْندِ رَ تِنشِنتْييٍ بّ،عَ قَمَ نّ عَ مَفٌرٌدٍ عَ شَ كِبَن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بَرَ مٌوَبَكَيٍ شَ يّتّ عِفبٌحَ كٌلٌن.عَ حْشْ عَ مَ عَ قِسَ مِشِ بِرِن بّ.عَ عَ يّتّ مَتْشْمَ تّمُي بِرِن،كْنْ نْندِ يٌ مُ نَ نَ مَتْشْ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مٌوَبَكَيٍ نَ وَقٍ عٍ شَ بْشِ شَ قٍ رَ،عٍ نَ سُننُنيِ كُي كِرٍ شَرٍ سٍتِ شَ دَشَمُي كَنّ شَ قٍ رَ.]]></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عٍسَيِ 16:1-14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