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3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يِ 16: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شّسِبْن نُن سِبِمَ وّنِ بِلِيٍ بَرَ كَنَ.حَمَنّ مَنفّيٍ بَرَ نٍيٍ بِرِن كَنَ،نَشٍيٍ نُ سِفَمَ يَاسّرِ تَا مَبِرِ، هَن فبٍنفبٍرٍنيِ مَ، هَن بَا دّ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كُي ﭑ قَن وَ مَ نّ يَاسّرِ سّيتِ مَ سِبِمَ وّنِ شّ شَ قٍ رَ.ﭑ يَيٍ شّسِبْن نُن عٍلٍيَلٍ لِمَ نّ،بَرِ مَ وٌ مُ سّيوّ شُي رَ مِنِمَ سْنْن وٌ شَ شّيٍ نُن وٌ شَ وّنِ بٌفِيٍ شَ قٍ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سّيوّ شُي بَرَ حْن وٌ شَ سَنسِ يِرٍيٍ.حّلّشِن شُي مُ مّمَ وٌ شَ وّنِ شّيٍ يِرٍ سْنْن.وّنِ يَءِلَنمَيٍ مُ وّنِ بٌفِ بُندُ مَ سْنْن،عٍ مُ حّلّشِن سِفِ سَمَ نَ وَلِ شَ قٍ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ﭑ بْحّ نَ تْورْقٍ مٌوَبَ شَ قٍ رَ،ﭑ سٌندٌنيِ نَ وَقٍ كِرِ شَرٍ سٍتِ شَ قٍ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مٌوَبَكَيٍ بَرَ مِنِ سِفَقٍ رَ عٍ شَ كُيٍيٍ يِرٍ،عٍ شَ سَ عٍ شَ عَلَيٍ مَكُلَ،كْنْ نَ قَن قِندِ مَ قٍ قُقَقُ نَن 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لَتَلَ شَ مَسٍنيِ نَن نَ كِ مٌوَبَ شَ قٍ رَ، نَشَن مَسٍنشِ تّمُي دَنفِشِ.]]></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كْنْ يَكْسِ عَلَتَلَ نَشّ، «بٍينُن حّ سَشَن شَ كَمَلِ، عَلْ عَ كَمَلِمَ وَلِكّ بّ عَ شَ لَنيِ كُي كِ نَشّ، مٌوَبَكَيٍ شَ شُننَكٍلِ حْنمَ نّ، عَ شَ حَمَ مَبٍرٍ. مِشِ دٌندٌرٌنتِ نَن نَتَنفَمَ فبَلٌي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مٌوَبَكَيٍ دّ مّرِ قٍنقٍ دَرِ سَلَ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وٌ شَ يّشّي كٌنتٌنيِ ندٍ رَ سَنبَ بْشِ مَنفّ شْن مَ،كٍلِقٍ سٍلَ نَشَن نَ مٌوَبَ وُلَ عِ، هَن سِيٌنِ فٍيَ تٌقَنيِ.]]></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مٌوَبَ فِنّيٍ عٍ فِمَ نّ عَرِنٌن شُرٍ عِفِرِدٍيٍ،كْنْ عٍ لُمَ نّ عَلْ شْنِ نَشٍيٍ كٍرِشِ عٍ تّي كُ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مٌوَبَكَيٍ نَشّ، «دَرِ سَلَمُكَيٍ، وٌ شَ وٌ بٌرٍ تٌ،وٌ شَ نَتّ ندٍ تٌنفٌ مُشُ شَ قٍ رَ.وٌ شَ مُشُ نْشُن وٌ شْنيِ،وٌ نَشَ مُشُ يَنقَ وٌن يَشُييٍ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وٌ شَ مٌوَبَكَيٍ رَتَنفَ كَسَرَتِ مَ،نَشٍيٍ كَنتَرِ قٍنمَ وٌ شْنيِ، وٌ شَ عٍ مَكَنتَ.»كَسَرَتِ قَمَ سِفَدٍ،عَ شَ نَتّ مُ كَمَلِمَ بْشِ كَنَقٍ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نفّ كِبَنيِ قَمَ نّ مَبَنبَندٍ دُفُتّفّيَ رَ.تِنشِنتْي ندٍ نَشَن قَتَنشِ دَوُدَ بْنسْي رَ،نَشَن كِيتِ سَمَ نْندِ رَ تِنشِنتْييٍ بّ،عَ قَمَ نّ عَ مَفٌرٌدٍ عَ شَ كِبَنيِ كُ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مُشُ بَرَ مٌوَبَكَيٍ شَ يّتّ عِفبٌحَ كٌلٌن.عَ حْشْ عَ مَ عَ قِسَ مِشِ بِرِن بّ.عَ عَ يّتّ مَتْشْمَ تّمُي بِرِن،كْنْ نْندِ يٌ مُ نَ نَ مَتْشْي كُ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يَكْسِ مٌوَبَكَيٍ نَ وَقٍ عٍ شَ بْشِ شَ قٍ رَ،عٍ نَ سُننُنيِ كُي كِرٍ شَرٍ سٍتِ شَ دَشَمُي كَنّ شَ قٍ رَ.]]></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2026-06-15T07:54:57Z</dcterms:created>
  <dcterms:modified xsi:type="dcterms:W3CDTF">2026-06-15T07:54:57Z</dcterms:modified>
  <dc:title>Bible.com.au: عَننَبِ عٍسَيِ 16:1-14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