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ننَبِ عٍسَيِ 15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ٌوَبَ وَ شُي مّمَ نّ نَانِنيِيٍ رَ،هَن عٍفٍلَيِمِ، هَن بٍيرَ عٍلِمِ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ِ مْن شُرٍيٍ رَفبٍيلِشِ وُلِ رَ،كْنْ ﭑ مُ فّشِ سِندٍن.فبَلٌي دِنمَ نّ مٌوَبَكَيٍ بِرِن نَ،نَشٍيٍ عٍ فِمَ، نُن نَشٍيٍ لُمَ عٍ شَ بْشِ م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ٌوَبَ شَ حَشَنكَتّ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سٍنيِ نَن يَ مٌوَبَ شَ قٍ رَ؛عَ شَ تَا عَرِ شُن بَرَ رَكَنَ كْي كٍرٍن كُي.عَ شَ تَا كِرِ شُن بَرَ رَكَنَ كْي كٍرٍن كُي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ِبٌنكَيٍ سِفَمَ نّ وَدٍ عٍ شَ كُيٍيٍ يِرٍ.مٌوَبَكَيٍ نَ وَقٍ عٍ شَ تَايٍ نٍبٌ نُن مٍدٍبَ شَ قٍ رَ،عٍ عٍ شُنيِ بِي، عٍ عٍ دّ شَبٍيٍ مَشَبَ سُننُنيِ كُي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حْنيِ دُفِيٍ رَفٌرٌ مَ عٍ مَ كِرَ رَ.عٍ بِرِن وَ مَ نّ عٍ شُي عِتٍشِ رَ عٍ شَ بَنشِيٍ كْن نَ نُن عٍ شَ تَا مَلَندٍيٍ كُي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ّسِبْنكَيٍ نُن عٍلٍيَلٍكَيٍ نَ فبٍلٍفبٍلٍقٍ،عٍ وَ شُي سَ مّمَ هَن يَهَسِ تَا كُي.مٌوَبَ سْورِيٍ نَ فبٍلٍفبٍلٍقٍ نَ نَن مَ،لِمَنِيَ بَرَ بَ عٍ يِ ر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ْحّ قَن نَ وَقٍ مٌوَبَكَيٍ شَ قٍ رَ.عٍ شَ مِشِيٍ عٍ فِمَ نّ هَن سٌوَرِ تَا، هَن عٍفٍلَتِ سٍلِسِيَ تَا.عٍ تٍمَ نّ وَ رَ لُشِتِ،عٍ وَ شٌرٌنَيِمِ كِرَ رَ،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نِمِرِن شُرٍ بَرَ شْرِ،قِيلِيٍ بَرَ شَرَ، سَنسِيٍ بَرَ كَنَ، بُرّشّ شِندٍ يٌ مُ نَ سْنْن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بَرَ عَ نِيَ عٍ شَ عٍ شَ سٍ دْنشْييٍ شَنِن كٌندٍ يِرٍ شُرٍ قّ م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2026-08-15T13:59:00Z</dcterms:created>
  <dcterms:modified xsi:type="dcterms:W3CDTF">2026-08-15T13:59:00Z</dcterms:modified>
  <dc:title>Bible.com.au: عَننَبِ عٍسَيِ 15:1-9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