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1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هَلِ وُرِ بِلِ نَشٍيٍ نَ لِبَن، عٍ نَ حّلّشِنقٍ عِ شَ قٍ دَنيِ رَ، عٍ نُ قَ عَ قَلَ،‹كَقِ عِ بِرَ، مِشِ يٌ مُ مُشُ قْنمَ سْنْ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فِيَمَ نَ عَ يَءِلَنقٍ عِ قَقٍ رَ.كُنتِفِيٍ قُرٍيٍ رَكٍلِمَ نّ عِ يَ رَ عَلِفِيَمَ دِ مِ كُي،سِ مَنفّيٍ بِرِن نَكٍلِمَ نّ عٍ شَ كِبَنيِيٍ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رَ سّنّقٍ يِ وْيّنيِ رَ،‹عِ قَن سّنبّ بَرَ كَنَ عَلْ مُشُ تَن،وٌن بِرِن بَرَ لُ يِرٍ كٍرٍ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يّتّ عِفبٌيَ بَرَ رَفٌرٌ فَبُرِ كُي،عِ شَ سِفِيٍ بَرَ دُندُ، كُلِيٍ بَرَ لُ عِ شَ سَدٍ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بَرَ بِرَ كٍلِقٍ كٌورٍ مَ،عِ تَن نَشَن نُ يَنبَمَ عَلْ سُبَشّ لٌولٌي.عٍ بَرَ عِ رَبِرَ بْشِ، عِ تَن نَشَن نُ نْشِ حَمَنّ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 عَ قَلَ نّ عِ بْحّ كُي،‹ﭑ تَن تٍمَ نّ هَن عَرِيَننَ،ﭑ قِندِ نَا مَنفّ رَ، ﭑ دْشْ ﭑ مَ كِبَنيِ كُيمَلَنيِ يَ مَ نَشَن نَبَمَ نَ فٍيَ سّنِيّنشِ قَ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تٍمَ نّ نُشُي قَرِ، ﭑ لُ عَلْ عَلَ سّنبّ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عِ شَ نَتٍ بَرَ كَنَ، عٍ بَرَ عِ رَفٌرٌ كٍلِقٍ كٌورٍ مَ هَن فَبُرِ كُي،عِ شَ لُ يِلِ تِلِنشِ كُي عَلِفِيَ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قَشَ مِشِ نَشٍيٍ عِ تٌمَ نَا،نٍيٍ عٍ يَ بَنبَنمَ نّ عِ رَ، عٍ قَ عَ مَحْشُن،‹يِ نَن قِندِشِ نَ مِشِ رَ نَشَن نُ دُنِحَ عِمَشَمَ،نَشَن نُ مَنفّيَ كَنَ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شَن نُ دُنِحَ قِندِ مَ فبٍنفبٍرٍنيِ رَ عَ شَ تَايٍ كَنَقٍ رَ،نَشَن نُ تٌندِ مَ عَ شَ فٍيلِمَنِيٍ بّحِن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بِلْن شَ حَشَنكَ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حَمَنّ مَنفّيٍ بِرِن نَفَتَشِ عٍ شَ فَبُرِ بِنيّ نَن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عِ تَن مُ رَفَتَشِ عِ شَ فَبُرِ كُي،عَلْ سَلٌنيِ نَشَن سّفّمَ وُرِ مَ،عَلْ سْورِ نَشَن قَشَشِ سَنتِدّفّمَ رَ عَ لُ عَ بٌورٍيٍ قُرٍيٍ يَ مَ،عٍ بِرِن قَ فٌرٌ عَلِفِيَمَ يِلِ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نيّ يٌ مُ لُمَ عِ شَ حْن قٍ كُي عَلْ عٍ تَن،بَرِ مَ عِ بَرَ عِ شَ بْشِ تُشُنسَن، عِ بَرَ عِ شَ حَمَ سْنتْ.»«مِشِ حَاشِ شَ دِيٍ شِلِ نّيمُمَ نّ دُنِحَ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شَ دِيٍ كْن شَ رَشَبَ عٍ بَبَيٍ شَ يُنُبِيٍ شَ قٍ رَ،عٍ نَشَ عٍ عِكٍلِ قَ، عٍ بْشِ سْتْ عٍ تَايٍ تِمَ دّن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تَن عَلَتَلَ سّنبّمَ كٍلِمَ نّ عٍ شِلِ مَ،ﭑ بَبِلْن شِلِ نُن عَ بْنسْي دْنشْي رَحْنمَ نّ،عٍ شَ دِ يٌ مُ لُمَ نَا.]]></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عٍ شْنيِ قِندِ مَ شُندِ يِرٍ نَن نَ يٍ حَاشِ لُمَ دّننَشّ.ﭑ نٍيٍ شُن نَكَنَمَ قٍوٌ.»عَلَتَلَ سّنبّمَ شَ مَسٍنيِ نَن نَ كِ.عَسِرِيَ شَ حَشَنكَتّ]]></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نفّ عَلَتَلَ بَرَ عَ كَلِ يِ مَسٍنيِ رَ،«ﭑ نَتّ نَشَن تٌنفٌشِ عَ قَمَ كَمَلِدٍ،ﭑ وَشْنقٍ مُ كَنَ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عَسِرِيَ بُتُشُنمَ نّ ﭑ مَ بْشِ كُي،ﭑ عٍ بٌرٌنمَ نّ ﭑ مَ فٍيَيٍ قَرِ.عٍ شَ نْي بَمَ نّ ﭑ مَ حَمَ قَرِ،ﭑ عٍ شَ كٌتٍ بَمَ نّ ﭑ مَ مِشِيٍ شُ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تّ نَن نَ كِ نَشَن تٌنفٌشِ دُنِحَ بِرِن شِلِ مَ.عَلَتَلَ سّنبّمَ بّلّشّ نَن نَ كِ،عَ نَشَن عِتَلَشِ حَمَنّيٍ بِرِن شِلِ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تَلَ بَرَ نَ نَتّ تٌنفٌ.ندٍ نَ كَنَمَ؟عَلَتَلَ نَن بّلّشّ عِتَلَشِ.ندٍ نَ عِسٌمَ؟قِلِسِتَ شَ حَشَنكَ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كِنِكِنِمَ نّ يَشُبَ بْنسْي مَ، عَ قَ عٍ رَ سَبَتِ عٍ شْنيِ عِسِرَيِلَ بْشِ مَ. شْحّيٍ قَن كَقُمَ نّ عٍ مَ، عٍ لُ لَنيِ كُي يَشُبَ بْنسْي يَ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نفّ عَشَسِ قَشَ حّ نَشَن نَ، عَلَ يِ مَسٍنيِ نَن تِ،]]></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قِلِسِتَكَيٍ، وٌ نَشَ سّيوَ وٌ يَشُييٍ بِرَقٍ رَ.كٍلِقٍ بْشِمَسٍ ندٍ مَ، بْشِمَسٍ فبّتّ نَن بَرِ مَ،نَشَن شُلُن، عَ شْنْ نَ سِنفٍ 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كُي، مِسِكِينّيٍ قَمَ نّ بَلٌدٍ،تْورْ مِشِيٍ مَلَبُمَ نّ شَشِلِسَ كُي،كْنْ وٌ تَن قِلِسِتَكَيٍ، ﭑ وٌ قَشَمَ نّ كَامّ رَ،ﭑ وٌ بْنسْي دْنشْي سْنتْمَ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شُي شَ مِنِ وٌ يَ مَ،لِمَنِيَ شَ بَ وٌ يِ!تُورِ قْورّ نَ تٍقٍ كْولَ بِرِ رَ،سْورِ يٌ مُ بَشِ عٍ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يَابِ مُندُن قِمَ سِيٍ شَ شّيرَيٍ مَ؟عٍ عَ قَلَمَ نّ، «عَلَتَلَ نَن سِيٌنِ شَ قٍ مَبَنبَنشِ،عَ عَ شَ حَمَ تْورْشِ كَنتَ.»]]></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يٍ عٍ مَلِمَ نّ سَبَتِدٍ عٍ شْنيِ، نَ سِيٍ قَ قِندِ عِسِرَيِلَ شَ كٌنيِيٍ رَ. مِشِ نَشٍيٍ نُ بَرَ عٍ سُشُ، عٍ تَن يَتِ بَرَ قِندِ عِسِرَيِلَ شَ كٌنيِ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نَ مَلَبُي قِ وٌ مَ وٌ شَ تْورّ نُن قٍ شْرْشْي شَ قٍ رَ تّمُي نَشّ، عَ قَ وٌ رَ مِنِ وٌ شَ كٌنيِحَ وَلِ شْرْشْي كُي نَشَن نُ بَرَ دْشْ وٌ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قَمَ نّ يِ مَسٍنيِ تِدٍ بَبِلْن مَنفّ بّ،«مُنسٍ حَشَنكَتّ كَنيِ رَلْيشِ؟عَ تْورّ نَشَن دْشْشِ مِشِيٍ مَ، نَ حْنشِ 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بَرَ مِشِ حَاشِ شَ وُرِ بْنبْ تِ سٍ عِبٌلٌن،عَ بَرَ مَنفّ كٌبِ شَ مُنيَاتِ عِفِ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شَن نُ حَمَيٍ بْنبْمَ عَ شَ بْحّ تٍ رَ، نَشَن مُ دَنمَنَشَن نُ نْي دْشْمَ حَمَنّيٍ مَ عَ شَ شْنّ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كْسِ دُنِحَ نَ مَلَبُي نُن شَشِلِسَ نَن كُي قَ،بِرِن نَ عٍ شُي عِتٍقٍ سّيوّ كُي.]]></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2026-08-15T13:58:14Z</dcterms:created>
  <dcterms:modified xsi:type="dcterms:W3CDTF">2026-08-15T13:58:14Z</dcterms:modified>
  <dc:title>Bible.com.au: عَننَبِ عٍسَيِ 14:1-32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