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َيِ 1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ي نُن تْورّ نْمَ نّ عٍ رَ،عٍ عٍ كُتُن شْنّ بّ عَلْ فِنّ دِ قُرِ نَ كٍلِ عَ رَ.فَاشُي بٍلٍبٍلٍ تٌمَ نّ عٍ يَتَفِيٍ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لْشْي شْرْشْي نَ قَقٍ،عَ قَمَ نّ عَ شَ شْنّ رَ نَشَن بْشِ شُن نَكَنَمَ،نَشَن يُنُبِتْييٍ سْنتْ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بُييٍ شَ يَنبّ حْنمَ نّ،سٌفٍ عِقْورْ مَ نّ، كِكٍ مُ يَنبَمَ سْنْ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دُنِحَ رَتْنمَ نّ عَ شَ قٍ حَاشِ شَ قٍ رَ،ﭑ يُنُبِتْي حَشَنكَتَ عٍ شَ يُنُبِيٍ شَ قٍ رَ.ﭑ يّتّ عِفبٌي شُن نَكَنَمَ نّ،ﭑ قُنمَلَيٍ شَ نْي رَبِ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دَ مَدِيٍ شُرُنمَ نّ،عَلْ شّيمَ قَنيِ شُرُنمَ كِ نَش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مَنفّ عَلَتَلَ، ﭑ كٌورٍ نُن بْشِ رَ سّرّنمَ نّ ﭑ مَ شْنّ كُي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لُمَ نّ عٍ فِ رَ عَلْ بٌلٍ نَشَن نَ وُلَ عِ،عٍ لُ عَلْ شُرُ سٍ كَنتَمَ مُ نَشَن قْشْ رَ.عٍ فبِلٍنمَ نّ عٍ شْنيِ عٍ كٍلِشِ دّننَش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ٍيٍ سُشُمَ كِرَ رَ، عٍ قَمَ نّ عٍ سْشْدٍ تَنبّ رَ،عٍ قَ قَشَدٍ سَنتِدّفّمَ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دِيٍ سْنتْمَ نّ عَ حَاشِ رَ عٍ يَ شْرِ،عٍ شَ بَنشِيٍ كَسَرَ، عٍ شَ فِنّيٍ مَسَ عٍ يَ شْر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بِرِن نَبَمَ مٍدٍكَيٍ نَن سَابُي رَ،فبٍتِ نُن شّيمَ مُ نَشٍيٍ مَدَشُ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بِلْن شَ قٍ رَحْ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شَلِيٍ قٌنِكٍيٍ رَبِرَ مَ نّ،عٍ مُ كِنِكِنِمَ دِيْرّيٍ مَ،عٍ مُ كِنِكِنِمَ دِ مّدِيٍ 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بَبِلْن شَ قٍ شُن نَكَنَمَ،عَلْ عَ رَبَشِ سٌدٌ مَ نُن فٌمٌرَ رَ كِ نَشّ.بَبِلْن، نَشَن شَ نْرّ فبٌ دُنِحَ مَ،عَ بِرَ مَ نّ عَ شَ يّتّ عِفبٌحَ كُي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ٌ مُ سَبَتِمَ مّننِ سْنْن.هَلِ بِيَاسِلَيٍ نُن شُرُ سٍ دّ مَدٌنيِيٍ مُ يٌنكِنمَ نَا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َءِ سُبٍيٍ فبَنسَن نَن لُمَ نَا.وُلَءِ بَرٍيٍ نُن شُندِيٍ نَن شِمَ نَا بَنشِ كَنَشِيٍ كُي.وُلَءِ سِيٍ تٌمَ نّ نَا تُفَنقٍ رَ.سِكْتّ تٌمَ نّ نَا عٍ تُفَن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لُمَسٍيٍ نَن لُمَ عٍ شُي رَ مِنِ رَ مَنفّ بَنشِيٍ كُي،وُلَءِ بَرٍيٍ عٍ حّرّ نَ لٌنفٌرِ بِرِن.بَبِلْن حَشَنكَتَ تّمُي بَرَ عَ لِ،عَ فبٍ مُ لُشِ سْنْن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عَمٌسِ شَ دِ عَننَبِ عٍسَيِ بّ بَبِلْن شِلِ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ْنشُمَ رَبَ فٍيَ قَرِ،وٌ وٌ شُي رَتٍ عٍ يَمَرِقٍ رَ،عٍ شَ كُنتِفِيٍ شَ نَادّيٍ عِفبُسَ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يَامَرِ قِ ﭑ مَ مِشِ سُفَندِشِيٍ مَ،ﭑ بَرَ ﭑ مَ حَلَمَيٍ شِلِ ﭑ مَ شْنّ مَسٍندٍ شُننَكٍلِ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شُي وُندُ مَ فٍيَيٍ قَرِ،حَمَيٍ نَ عٍ مَلَنقٍ نَا.مَنفّ عَلَتَلَ نَ عَ شَ سْورِيٍ شِلِقٍ فٍرٍ م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كٍلِشِ يِرٍ مَكُيٍ كٌورٍ بَانيِ.عَلَتَلَ نُن عَ شَ مِشِيٍ قَمَ نّ يِ بْشِ حَشَنكَتَدٍ عَ شَ شْنّ كُي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فبٍلٍفبٍلٍ تْورّ كُي،بَرِ مَ عَلَتَلَ شَ لْشْي بَرَ مَكْرّ،عَ نَ قَقٍ عَلْ فبَلٌي نَشَن كٍلِشِ عَلَ سّنبّمَ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سّنبّ حْنمَ نّ،لِمَنِيَ بَ عٍ بْحّ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2026-07-26T00:47:47Z</dcterms:created>
  <dcterms:modified xsi:type="dcterms:W3CDTF">2026-07-26T00:47:47Z</dcterms:modified>
  <dc:title>Bible.com.au: عَننَبِ عٍسَيِ 13:1-22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