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6904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ننَبِ عٍسَيِ 13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فَاشُي نُن تْورّ نْمَ نّ عٍ رَ،عٍ عٍ كُتُن شْنّ بّ عَلْ فِنّ دِ قُرِ نَ كٍلِ عَ رَ.فَاشُي بٍلٍبٍلٍ تٌمَ نّ عٍ يَتَفِيٍ مَ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شَ لْشْي شْرْشْي نَ قَقٍ،عَ قَمَ نّ عَ شَ شْنّ رَ نَشَن بْشِ شُن نَكَنَمَ،نَشَن يُنُبِتْييٍ سْنتْمَ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ُنبُييٍ شَ يَنبّ حْنمَ نّ،سٌفٍ عِقْورْ مَ نّ، كِكٍ مُ يَنبَمَ سْنْن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دُنِحَ رَتْنمَ نّ عَ شَ قٍ حَاشِ شَ قٍ رَ،ﭑ يُنُبِتْي حَشَنكَتَ عٍ شَ يُنُبِيٍ شَ قٍ رَ.ﭑ يّتّ عِفبٌي شُن نَكَنَمَ نّ،ﭑ قُنمَلَيٍ شَ نْي رَبِرَ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عَدَ مَدِيٍ شُرُنمَ نّ،عَلْ شّيمَ قَنيِ شُرُنمَ كِ نَشّ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تَن مَنفّ عَلَتَلَ، ﭑ كٌورٍ نُن بْشِ رَ سّرّنمَ نّ ﭑ مَ شْنّ كُي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يٍ لُمَ نّ عٍ فِ رَ عَلْ بٌلٍ نَشَن نَ وُلَ عِ،عٍ لُ عَلْ شُرُ سٍ كَنتَمَ مُ نَشَن قْشْ رَ.عٍ فبِلٍنمَ نّ عٍ شْنيِ عٍ كٍلِشِ دّننَشّ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نَشٍيٍ سُشُمَ كِرَ رَ، عٍ قَمَ نّ عٍ سْشْدٍ تَنبّ رَ،عٍ قَ قَشَدٍ سَنتِدّفّمَ رَ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شَ دِيٍ سْنتْمَ نّ عَ حَاشِ رَ عٍ يَ شْرِ،عٍ شَ بَنشِيٍ كَسَرَ، عٍ شَ فِنّيٍ مَسَ عٍ يَ شْرِ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َ بِرِن نَبَمَ مٍدٍكَيٍ نَن سَابُي رَ،فبٍتِ نُن شّيمَ مُ نَشٍيٍ مَدَشُمَ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َبِلْن شَ قٍ رَحْنيِ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شَ شَلِيٍ قٌنِكٍيٍ رَبِرَ مَ نّ،عٍ مُ كِنِكِنِمَ دِيْرّيٍ مَ،عٍ مُ كِنِكِنِمَ دِ مّدِيٍ مَ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نَن بَبِلْن شَ قٍ شُن نَكَنَمَ،عَلْ عَ رَبَشِ سٌدٌ مَ نُن فٌمٌرَ رَ كِ نَشّ.بَبِلْن، نَشَن شَ نْرّ فبٌ دُنِحَ مَ،عَ بِرَ مَ نّ عَ شَ يّتّ عِفبٌحَ كُي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يٌ مُ سَبَتِمَ مّننِ سْنْن.هَلِ بِيَاسِلَيٍ نُن شُرُ سٍ دّ مَدٌنيِيٍ مُ يٌنكِنمَ نَا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ُلَءِ سُبٍيٍ فبَنسَن نَن لُمَ نَا.وُلَءِ بَرٍيٍ نُن شُندِيٍ نَن شِمَ نَا بَنشِ كَنَشِيٍ كُي.وُلَءِ سِيٍ تٌمَ نّ نَا تُفَنقٍ رَ.سِكْتّ تٌمَ نّ نَا عٍ تُفَنمَ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ُلُمَسٍيٍ نَن لُمَ عٍ شُي رَ مِنِ رَ مَنفّ بَنشِيٍ كُي،وُلَءِ بَرٍيٍ عٍ حّرّ نَ لٌنفٌرِ بِرِن.بَبِلْن حَشَنكَتَ تّمُي بَرَ عَ لِ،عَ فبٍ مُ لُشِ سْنْن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شَ مَسٍنيِ عَمٌسِ شَ دِ عَننَبِ عٍسَيِ بّ بَبِلْن شِلِ مَ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تْنشُمَ رَبَ فٍيَ قَرِ،وٌ وٌ شُي رَتٍ عٍ يَمَرِقٍ رَ،عٍ شَ كُنتِفِيٍ شَ نَادّيٍ عِفبُسَن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بَرَ يَامَرِ قِ ﭑ مَ مِشِ سُفَندِشِيٍ مَ،ﭑ بَرَ ﭑ مَ حَلَمَيٍ شِلِ ﭑ مَ شْنّ مَسٍندٍ شُننَكٍلِ كُي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حَمَ شُي وُندُ مَ فٍيَيٍ قَرِ،حَمَيٍ نَ عٍ مَلَنقٍ نَا.مَنفّ عَلَتَلَ نَ عَ شَ سْورِيٍ شِلِقٍ فٍرٍ مَ،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كٍلِشِ يِرٍ مَكُيٍ كٌورٍ بَانيِ.عَلَتَلَ نُن عَ شَ مِشِيٍ قَمَ نّ يِ بْشِ حَشَنكَتَدٍ عَ شَ شْنّ كُي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شَ فبٍلٍفبٍلٍ تْورّ كُي،بَرِ مَ عَلَتَلَ شَ لْشْي بَرَ مَكْرّ،عَ نَ قَقٍ عَلْ فبَلٌي نَشَن كٍلِشِ عَلَ سّنبّمَ مَ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يٍ سّنبّ حْنمَ نّ،لِمَنِيَ بَ عٍ بْحّ مَ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5">
  <a:themeElements>
    <a:clrScheme name="Theme7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2026-05-21T08:39:36Z</dcterms:created>
  <dcterms:modified xsi:type="dcterms:W3CDTF">2026-05-21T08:39:36Z</dcterms:modified>
  <dc:title>Bible.com.au: عَننَبِ عٍسَيِ 13:1-22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