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2: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كِسِ مَنفّ شَ مَتْ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وٌ قَمَ نّ عَ قَلَدٍ،«مُشُ بَرَ عِ تَن عَلَتَلَ مَتْشْ.عِ نُ بَرَ شْنْ مُشُ مَ،كْنْ عِ شَ شْنّ بَرَ فبِلٍن مُشُ قْشْ رَ،عِ قَ مُشُ مَدُ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رَكِسِمَ نَن نَ عَلَ رَ.مُشُ بَرَ لَ عِ رَ، سٍسٍ مُ مُشُ مَفَاشُمَ سْنْن،بَرِ مَ عِ تَن عَلَتَلَ نَن نَ مُشُ سّنبّ رَ،عِ تَن نَن نَ مُشُ شَ كِسِ رَ.نَ بَرَ عَ نِيَ مُشُ شَ بّيتِ بَ عِ مَتْشْ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قَمَ نّ يٍ بَدٍ كِسِ دُلٌنيِ كُي سّيوّ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لْشْي، وٌ قَمَ نّ عَ قَلَدٍ،«وٌ شَ عَلَتَلَ مَتْشْ،وٌ شَ عَ شِلِ مَسٍن دُنِحَ بّ،وٌ شَ عَ شَ وَلِ قَنيِيٍ قَلَ حَمَ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عَلَتَلَ مَتْشْ بّيتِيٍ رَ عَ شَ كَابَنَكٌي شَ قٍ رَ.وٌ شَ دُنِحَ بِرِن نَكٌلٌن عَ شَ نْ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تَن سِيٌنِكَيٍ، وٌ شَ وٌ شُي رَ مِنِ سّيوّ رَ،بَرِ مَ عِسِرَيِلَ شَ سّنِيّنتْي سّنبّ فبٌ وٌ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2026-08-15T13:57:52Z</dcterms:created>
  <dcterms:modified xsi:type="dcterms:W3CDTF">2026-08-15T13:57:52Z</dcterms:modified>
  <dc:title>Bible.com.au: عَننَبِ عٍسَيِ 12:1-6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