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دِيْرّ بٍرٍ مَ نّ تَنبَلُنبٍ رَ،دِ مّدِ عَ بّلّشّ رَ سٌ سَفَلٍ يِلِ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 شْرْشْي يٌ مُ سْتْمَ ﭑ تَن عَلَتَلَ شَ فٍيَ سّنِيّنشِ قَرِ،دُنِحَ بِرِن ﭑ كٌلٌنمَ نّ عَلْ يّشّيٍ بَا كٌلٌنمَ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يِسَيِ بْنسْي قِندِ مَ تْنشُمَ نَن نَ سِ بِرِن بّ،عٍ قَ عٍ شُن تِ عَ رَ بِ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لَتَلَ مَن عَ شْنيّ عِتَلَمَ نّعَ شَ حَمَ دْنشْي رَكِسِقٍ رَ،نَشٍيٍ نُ لُمَ عَسِرِيَ، مِسِرَ، ثَتِرٌ سِ، كُسِ، عٍلَمَ، سِنَرَ، شَمَتَ، نُن بَا سُرِ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شُمَ مَسٍنمَ نّ سِ بِرِن بّ.عَ عِسِرَيِلَ نُن يُدَيَ مِشِيٍ مَلَنمَ نّ،نَشٍيٍ نُ رَيٍنسٍنشِ دُنِحَ تُنشُن نَا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قِرَ مِ بْنسْي شَ تْونّ حْنمَ نّ،يُدَ بْنسْي شَ فٍرٍ مَسٌقٍ قَن حْنمَ نّ.عٍقِرَ مِ بْحّ شِنبٍلِمَ نّ يُدَيَ مَبِرِ،يُدَيَ قَن فٍرٍ لُ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لَنمَ نّ قِلِسِتَكَيٍ فٍرٍقٍ مَ سٌفٍتٍدٍ مَبِرِ،عٍ عٍ يَشُييٍ قَن فٍرٍ نَشٍيٍ نَ سٌفٍفٌرٌدٍ مَبِرِ.عٍ نْمَ نّ عٍدٌنكَيٍ نُن مٌوَبَكَيٍ رَ،عَمٌنِكَيٍ قَن لُ عٍ سَفٌ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بَا عِتَشُن نّ عَ شَ حَمَ بّ عٍ تٌ كٍلِ مِسِرَ بْشِ مَ.عَ عٍقِرَتِ شُرٍ قَن عِتَشُنمَ نّ عَ شَ قٌيٍ مَفَاشُشِ رَ،عَ قَ قِندِ كِرَ رَ، حَمَ نَشٍيٍ عِفِرِ مَ عٍ شَرَ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كِرَ قِمَ نّ عَ شَ حَمَ دْنشْي مَ،عَلَكٌ عٍ شَ كٍلِ عَسِرِيَ، عَلْ عٍ بٍنبَيٍ عِسِرَيِلَكَيٍ مِنِ مِسِرَ بْشِ رَ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مَسِيهُ شَ مَنفّ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نيِ ندٍ بُلَمَ نّ يِسَيِ بْنسْي مَ،عَ سَنكٍ عَ نِيَمَ نّ عَ شَ بٌفِ قَنيِ رَ مِ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شِلِ فٌرٌ مَ نّ عَ مَ،عَ قِندِ قَهَامُي، كٌلٌنيِ، مَرَ سِ، سّنبّ، نُن عَلَ يَرَفَا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سّيوَ مَ نّ عَلَتَلَ شَ يَرَفَاشُي كُي.عَ مُ كِيتِ سَمَ قٍ تٌشِ شَ نَ مُ عَ رَ قٍ مّشِ تُن 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سِكِينّيٍ مَكِيتِمَ نّ تِنشِنيِ رَ،عَ نَتّ قَنيِ تٌنفٌ سٍتَرٍيٍ بّ.عَ دُنِحَ مَكِيتِمَ نّ عَ شْرْشْي رَ،عَ يَامَرِ قِ مِشِ حَاشِيٍ شَ سْن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 بِرِن نَبَمَ تِنشِنيِ نَن نَ،عَ شَ لَايِدِ مُ كَنَمَ قٍوٌ.]]></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وُلَءِ بَرٍ نُن يّشّي لُمَ نّ يِرٍ كٍرٍن،شُلُمَسٍ نُن سِ، نِنفٍ يْرّ نُن يّتّ،عٍ بِرِن لُمَ نّ يِرٍ كٍرٍن،دِ مّدِ ندٍ قَ عٍ دّ مَ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نفٍ نُن بَرَتّ عٍ دّ مَدٌنمَ نّ يِرٍ كٍرٍن،عٍ شَ دِيٍ سَ يِرٍ كٍرٍن.يّتّ نُن نِنفٍ بِرِن قَمَ سّشّ نَن دٌندٍ.]]></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عَننَبِ عٍسَيِ 11:1-16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