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مَنفّ نَشّ، «ﭑ مَ سْورِ يَرٍرَتِيٍ بِرِن مُ قِندِشِ مَنفّيٍ 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نٌ تَا مُ سْنتْ شّ عَلْ كَرَكٍمِسِ؟شَمَتَ قَن مُ قَشَ شّ عَلْ عَرَثَدِ؟سَمَرِ مُ كَنَ شّ عَلْ دَ مَ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ﭑ بَرَ نْ نَ بْشِيٍ رَ عَ نُن عٍ شَ كُيٍيٍ،كُيٍ نَشٍيٍ سّنبّ فبٌ دَرِ سَلَمُ نُن سَمَرِ فبٍ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نَ مْولِ رَبَمَ شّ دَرِ سَلَمُ قَن نُن عَ شَ كُيٍيٍ رَ؟ﭑ نَشَن نَبَشِ سَمَرِ نُن عَ شَ كُيٍ رَ،ﭑ مُ نْمَ شّ نَ قَن نَبَدٍ دَرِ سَلَمُ رَ 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ﭑ تَن عَلَتَلَ نَ فّ ﭑ مَ وَلِ بِرِن نَكَمَلِدٍ سِيٌنِ فٍيَ قَرِ نُن دَرِ سَلَمُ، ﭑ قَمَ نّ ﭑ يَ رَقِندِدٍ عَسِرِيَ مَنفّ مَ، ﭑ عَ شَ يّتّ عِفبٌيَ سَرٍ رَفبِلٍن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 مَ عَ لُمَ عَ قَلَ رَ،‹ﭑ بَرَ يِ بِرِن نَبَ ﭑ يّتّ سّنبّ رَ،ﭑ مَ قَهَامُي نَن عَ نِيَ دُنِحَ بْشِ بِرِن شَ لُ ﭑ يِ رَ،ﭑ بَرَ سِيٍ شَ نَاقُلِ تٌنفٌ ﭑ يّتّ بّ،ﭑ بَرَ نْ مَنفّ بِرِن نَ، ﭑ قِندِشِ مَنفّ سّنبّمَ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ﭑ بّلّشّ عِتَلَ سِيٍ شَ بَننَيَ تَفِ،ﭑ قَ نَاقُلِ تٌنفٌ عَلْ مِشِ شْنِ شّلّيٍ بَمَ عَ تّي كُي كِ نَشّ.مِشِ يٌ مُ نْ تْنيِ دْشْدٍ ﭑ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كٌلٍ عَ يّتّ مَتْشْمَ عَ رَوَلِمَ بّ؟سّرَ عَ يّتّ مَتْشْمَ كَمُدّرِ بّ؟بْنبْ وُرِ نْمَ مِشِ بّلّشّ رَتٍدٍ؟لُشُسِنيِ نْمَ مِشِ بْنبْ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لَتَلَ سّنبّمَ قَمَ نّ عَ شَ سْورِ شُنفبٍيٍ شْسِدٍ،عَ قَ عٍ فَن تّ شْرْ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مَرِفِ عَلَتَلَ لُمَ نّ عَلْ تّ سّنِيّنشِ،نَشَن عٍ شَ تُنبٍ نُن بَافِ بِرِن فَنمَ لْشْ كٍ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نْقٍ يَرٍرَتِ حَاشِ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شَ قْتْنيِ نُن عَ شَ شّيٍ شُن قَمَ نّ كَنَدٍ عَلْ قُرٍ مَ نَشَن نَ شْسِ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 مّدِ يَتِ نْمَ عَ شَ وُرِ بِلِ دْنشْييٍ كْنتِدٍ نَشٍيٍ لُمَ عَ شَ قْتْنيِيٍ كُي.»عِسِرَيِلَ مِشِ دْنشْي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شْي عِسِرَيِلَ مِشِ دْنشْييٍ مُ عٍ شَشِلِ تِمَ مِشِيٍ رَ سْنْن،نَشٍيٍ نُ بَرَ نْ عٍ رَ.يَشُبَ بْنسْي عٍ شَشِلِ تِمَ عَلَتَلَ نَن نَ،نَشَن قِندِشِ عِسِرَيِلَ شَ سّنِيّنتْ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شُبَ بْنسْي مِشِ دْنشْييٍ قَمَ نّ فبِلٍندٍ عَلَ سّنبّمَ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هَلِ عِ شَ حَمَ سَ فبٌ نّعَلْ مّيّنيِ نَشَن نَ بَا دّ رَ،دٌندٌرٌنتِ نَن تُن فبِلٍنمَ عٍ شْنيِ.عَلَتَلَ بَرَ نَتّ تٌنفٌ تِنشِنيِ كُي عِسِرَيِلَكَيٍ سْنتْ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سّنبّمَ قَمَ نّ نَ نَتّ رَكَمَلِدٍ بْشِ بِرِن كَ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عَلَتَلَ سّنبّمَ بَرَ يِ مَسٍنيِ تِ، عَ نَشّ،«وٌ تَن، ﭑ مَ حَمَ نَشَن سَبَتِشِ سِيٌنِ،هَلِ وٌ مُ فَاشُ عَسِرِيَكَيٍ يَ رَ،نَشٍيٍ نَ وٌ بْنبْقٍ لُشُسِنيِ نُن وُرِ رَ،عَلْ مِسِرَكَيٍ نُ عَ رَبَمَ كِ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فبٍ مُ لُشِ ﭑ مَ شْنّ شَ فبِلٍن وٌ قْشْ رَ،عَ قَ عٍ تَن شُن نَكَ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سّنبّمَ قَمَ نّ عَ شَ لُشُسِنيِ عِتٍدٍ عٍ شِلِ مَ،عَلْ عَ نَشَن نَبَ مَدِيَنكَيٍ شَ مَنفّ عٌرٍبِ رَ.عَ قَمَ نّ عَ شَ يِسُشُوُرِ عِتٍدٍ بَا شُن مَ،عَلْ عَ رَبَ مِسِرَ بْشِ مَ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لْشْي عَلَ وٌ شَ كٌتٍ بِنيٍ بَمَ نّ وٌ تُنكِ مَ عٍ نَشَن سَشِ وٌ شُن مَ.وٌ شُن نَكٍلِمَ نّ هَن نَ كٌتٍ بِرِن بَ وٌ 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يَرٍرَتِيٍ بّ،نَشٍيٍ يَامَرِ حَاشِيٍ سّبّمَ، نَشٍيٍ تْوحّفّ تِ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يَشُييٍ سٌمَ نّ عَيَتَ، عٍ دَنفِ مِفِرٌن رَ، عٍ كٌتٍ ندٍ لُ مِكِمَسِ.]]></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دَنفِمَ مّننِ نّ، عٍ يٌنكِن فٍبَلِ.فَاشُي رَ مَكَيٍ سُشُمَ نّ،مِشِيٍ عٍ فِمَ نّ سْلُ شَ بْشِ مَ فِبٍ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تِ فَلِمُكَيٍ نَ وَقٍ.«لَيِسَكَيٍ، وٌ شَ وٌ تُلِ مَتِ.عَنَتْتِكَيٍ، وٌ مَكِنِكِ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دَ مٍنَكَيٍ نَ يٍسٍنقٍ،فٍبِمِكَيٍ نَ عٍ نْشُن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لْشْي نَ يَشُييٍ دَنمَ نٌبٌ نّ،عٍ عٍ بّلّشّ رَ مَشَ سِيٌنِ فٍيَ شِلِ مَ دَرِ سَلَ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رِفِ عَلَتَلَ سّنبّمَ مَتٌ،عَ نَ وُرِ بِلِ سَلٌنيِ بٌلٌنقٍ سّنبّ رَ.عَ نَ وُرِ بِلِ عِتٍشِ رَبِرَقٍ بْشِ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قَمَ نّ لِبَن قْتْنيِ بٍلٍبٍلٍ قْندٍ عَ شَ بٍرَ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كٌ عٍ شَ مِسِكِينّ تْورْ كِيتِ حَاشِ رَ،عٍ تِنشِنتَرٍيَ رَبَ سٍتَرٍيٍ رَ نَشَن بَلٌي بَمَ كَاحّ فِنّيٍ نُن كِرِدِيٍ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نسٍ رَبَمَ دّنتّفّ سَ لْشْي عَلَتَلَ يَ عِ؟وٌ وٌ شَشِلِ تِمَ ندٍ رَ عَلَكٌ وٌ شَ رَتَن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بِرَ مَ نّ فٍيلِمَنِيٍ بُن مَ،وٌ بْنْ مِشِ قَشَشِيٍ يَ مَ.هَلِ نَ بِرِن تٌ رَبَمَ،عَلَتَلَ شَ شْنّ مُ فبِلٍنمَ وٌ قْشْ رَ،عَ بّلّشّ مَن عِتٍمَ نّ وٌ شِلِ مَ.عَسِرِيَ شَ حَشَنكَ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شَنكَتّ نَ عَسِرِيَ بّ،نَشَن قِندِشِ ﭑ مَ وُرِ بْنبْ تِ سٍ رَ ﭑ مَ شْنّ كُي.ﭑ مَ فبٍندٍفٍلَ 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 تَن نَن شّيمَ حَمَنّ مُرُتَشِ شِلِ مَ،ﭑ عٍ تَن نَن نَسِفَمَ حَمَ شِلِ مَ، نَشَن ﭑ نَشْنْشِ،عَلَكٌ عٍ شَ نَاقُلِ بَ نَ حَمَ يِ رَ،عٍ قَ عٍ مَبٌرٌن تَا كُي عَلْ بٌو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سِرِيَكَيٍ شَ نَتّ تَن نُ نَ قٍ فبّتّ نَن مَ.عٍ نُ بَرَ نَتّ تٌنفٌ عٍ شَ عٍ شُن نَكَنَ كٍرٍنيِ رَ،عَلْ عٍ لُمَ عَ رَبَ رَ دُنِحَ مَ كِ نَشّ.]]></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عَننَبِ عٍسَيِ 10:1-34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